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51206400" cy="25603200"/>
  <p:notesSz cx="37587238" cy="65019238"/>
  <p:defaultTextStyle>
    <a:defPPr>
      <a:defRPr lang="en-US"/>
    </a:defPPr>
    <a:lvl1pPr marL="0" algn="l" defTabSz="2403546" rtl="0" eaLnBrk="1" latinLnBrk="0" hangingPunct="1">
      <a:defRPr sz="9500" kern="1200">
        <a:solidFill>
          <a:schemeClr val="tx1"/>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942" userDrawn="1">
          <p15:clr>
            <a:srgbClr val="A4A3A4"/>
          </p15:clr>
        </p15:guide>
        <p15:guide id="2" pos="16128" userDrawn="1">
          <p15:clr>
            <a:srgbClr val="A4A3A4"/>
          </p15:clr>
        </p15:guide>
        <p15:guide id="3" orient="horz" pos="80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53D408-5223-5A42-8AA4-B1CCA5204272}" v="8" dt="2024-08-08T22:05:51.3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8"/>
  </p:normalViewPr>
  <p:slideViewPr>
    <p:cSldViewPr snapToGrid="0" snapToObjects="1">
      <p:cViewPr>
        <p:scale>
          <a:sx n="30" d="100"/>
          <a:sy n="30" d="100"/>
        </p:scale>
        <p:origin x="680" y="408"/>
      </p:cViewPr>
      <p:guideLst>
        <p:guide orient="horz" pos="5942"/>
        <p:guide pos="16128"/>
        <p:guide orient="horz" pos="806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Yangkang" userId="3cddb6cf-1484-4be6-8d9e-64f024d0dac5" providerId="ADAL" clId="{7E53D408-5223-5A42-8AA4-B1CCA5204272}"/>
    <pc:docChg chg="undo custSel modSld modMainMaster modNotesMaster">
      <pc:chgData name="Chen, Yangkang" userId="3cddb6cf-1484-4be6-8d9e-64f024d0dac5" providerId="ADAL" clId="{7E53D408-5223-5A42-8AA4-B1CCA5204272}" dt="2024-08-08T22:06:30.310" v="245" actId="1076"/>
      <pc:docMkLst>
        <pc:docMk/>
      </pc:docMkLst>
      <pc:sldChg chg="addSp delSp modSp mod modNotes">
        <pc:chgData name="Chen, Yangkang" userId="3cddb6cf-1484-4be6-8d9e-64f024d0dac5" providerId="ADAL" clId="{7E53D408-5223-5A42-8AA4-B1CCA5204272}" dt="2024-08-08T22:06:30.310" v="245" actId="1076"/>
        <pc:sldMkLst>
          <pc:docMk/>
          <pc:sldMk cId="752650599" sldId="256"/>
        </pc:sldMkLst>
        <pc:spChg chg="del mod">
          <ac:chgData name="Chen, Yangkang" userId="3cddb6cf-1484-4be6-8d9e-64f024d0dac5" providerId="ADAL" clId="{7E53D408-5223-5A42-8AA4-B1CCA5204272}" dt="2024-08-08T21:54:01.480" v="4" actId="478"/>
          <ac:spMkLst>
            <pc:docMk/>
            <pc:sldMk cId="752650599" sldId="256"/>
            <ac:spMk id="2" creationId="{00000000-0000-0000-0000-000000000000}"/>
          </ac:spMkLst>
        </pc:spChg>
        <pc:spChg chg="mod">
          <ac:chgData name="Chen, Yangkang" userId="3cddb6cf-1484-4be6-8d9e-64f024d0dac5" providerId="ADAL" clId="{7E53D408-5223-5A42-8AA4-B1CCA5204272}" dt="2024-08-08T22:00:37.518" v="58" actId="1037"/>
          <ac:spMkLst>
            <pc:docMk/>
            <pc:sldMk cId="752650599" sldId="256"/>
            <ac:spMk id="3" creationId="{00000000-0000-0000-0000-000000000000}"/>
          </ac:spMkLst>
        </pc:spChg>
        <pc:spChg chg="mod">
          <ac:chgData name="Chen, Yangkang" userId="3cddb6cf-1484-4be6-8d9e-64f024d0dac5" providerId="ADAL" clId="{7E53D408-5223-5A42-8AA4-B1CCA5204272}" dt="2024-08-08T21:53:53.530" v="0"/>
          <ac:spMkLst>
            <pc:docMk/>
            <pc:sldMk cId="752650599" sldId="256"/>
            <ac:spMk id="4" creationId="{00000000-0000-0000-0000-000000000000}"/>
          </ac:spMkLst>
        </pc:spChg>
        <pc:spChg chg="mod">
          <ac:chgData name="Chen, Yangkang" userId="3cddb6cf-1484-4be6-8d9e-64f024d0dac5" providerId="ADAL" clId="{7E53D408-5223-5A42-8AA4-B1CCA5204272}" dt="2024-08-08T21:53:53.530" v="0"/>
          <ac:spMkLst>
            <pc:docMk/>
            <pc:sldMk cId="752650599" sldId="256"/>
            <ac:spMk id="5" creationId="{00000000-0000-0000-0000-000000000000}"/>
          </ac:spMkLst>
        </pc:spChg>
        <pc:spChg chg="mod">
          <ac:chgData name="Chen, Yangkang" userId="3cddb6cf-1484-4be6-8d9e-64f024d0dac5" providerId="ADAL" clId="{7E53D408-5223-5A42-8AA4-B1CCA5204272}" dt="2024-08-08T21:53:53.530" v="0"/>
          <ac:spMkLst>
            <pc:docMk/>
            <pc:sldMk cId="752650599" sldId="256"/>
            <ac:spMk id="6" creationId="{716C791B-A216-F073-0FA2-32A020A60205}"/>
          </ac:spMkLst>
        </pc:spChg>
        <pc:spChg chg="add mod">
          <ac:chgData name="Chen, Yangkang" userId="3cddb6cf-1484-4be6-8d9e-64f024d0dac5" providerId="ADAL" clId="{7E53D408-5223-5A42-8AA4-B1CCA5204272}" dt="2024-08-08T22:05:16.106" v="208" actId="1038"/>
          <ac:spMkLst>
            <pc:docMk/>
            <pc:sldMk cId="752650599" sldId="256"/>
            <ac:spMk id="8" creationId="{862BA3FD-1AB8-2EA3-0391-B7617D1497CA}"/>
          </ac:spMkLst>
        </pc:spChg>
        <pc:spChg chg="mod">
          <ac:chgData name="Chen, Yangkang" userId="3cddb6cf-1484-4be6-8d9e-64f024d0dac5" providerId="ADAL" clId="{7E53D408-5223-5A42-8AA4-B1CCA5204272}" dt="2024-08-08T22:00:37.518" v="58" actId="1037"/>
          <ac:spMkLst>
            <pc:docMk/>
            <pc:sldMk cId="752650599" sldId="256"/>
            <ac:spMk id="9" creationId="{00000000-0000-0000-0000-000000000000}"/>
          </ac:spMkLst>
        </pc:spChg>
        <pc:spChg chg="add mod">
          <ac:chgData name="Chen, Yangkang" userId="3cddb6cf-1484-4be6-8d9e-64f024d0dac5" providerId="ADAL" clId="{7E53D408-5223-5A42-8AA4-B1CCA5204272}" dt="2024-08-08T22:06:05.428" v="228" actId="1037"/>
          <ac:spMkLst>
            <pc:docMk/>
            <pc:sldMk cId="752650599" sldId="256"/>
            <ac:spMk id="12" creationId="{D3B2D911-E509-8CB9-1730-132EC3A858E0}"/>
          </ac:spMkLst>
        </pc:spChg>
        <pc:spChg chg="mod">
          <ac:chgData name="Chen, Yangkang" userId="3cddb6cf-1484-4be6-8d9e-64f024d0dac5" providerId="ADAL" clId="{7E53D408-5223-5A42-8AA4-B1CCA5204272}" dt="2024-08-08T22:04:16.515" v="189" actId="1076"/>
          <ac:spMkLst>
            <pc:docMk/>
            <pc:sldMk cId="752650599" sldId="256"/>
            <ac:spMk id="14" creationId="{7E1DD776-6F7F-9C73-E892-D1946530E331}"/>
          </ac:spMkLst>
        </pc:spChg>
        <pc:spChg chg="mod">
          <ac:chgData name="Chen, Yangkang" userId="3cddb6cf-1484-4be6-8d9e-64f024d0dac5" providerId="ADAL" clId="{7E53D408-5223-5A42-8AA4-B1CCA5204272}" dt="2024-08-08T22:00:37.518" v="58" actId="1037"/>
          <ac:spMkLst>
            <pc:docMk/>
            <pc:sldMk cId="752650599" sldId="256"/>
            <ac:spMk id="17" creationId="{00000000-0000-0000-0000-000000000000}"/>
          </ac:spMkLst>
        </pc:spChg>
        <pc:spChg chg="mod">
          <ac:chgData name="Chen, Yangkang" userId="3cddb6cf-1484-4be6-8d9e-64f024d0dac5" providerId="ADAL" clId="{7E53D408-5223-5A42-8AA4-B1CCA5204272}" dt="2024-08-08T22:00:37.518" v="58" actId="1037"/>
          <ac:spMkLst>
            <pc:docMk/>
            <pc:sldMk cId="752650599" sldId="256"/>
            <ac:spMk id="18" creationId="{00000000-0000-0000-0000-000000000000}"/>
          </ac:spMkLst>
        </pc:spChg>
        <pc:spChg chg="mod">
          <ac:chgData name="Chen, Yangkang" userId="3cddb6cf-1484-4be6-8d9e-64f024d0dac5" providerId="ADAL" clId="{7E53D408-5223-5A42-8AA4-B1CCA5204272}" dt="2024-08-08T22:04:10.560" v="187" actId="1035"/>
          <ac:spMkLst>
            <pc:docMk/>
            <pc:sldMk cId="752650599" sldId="256"/>
            <ac:spMk id="20" creationId="{00000000-0000-0000-0000-000000000000}"/>
          </ac:spMkLst>
        </pc:spChg>
        <pc:spChg chg="mod">
          <ac:chgData name="Chen, Yangkang" userId="3cddb6cf-1484-4be6-8d9e-64f024d0dac5" providerId="ADAL" clId="{7E53D408-5223-5A42-8AA4-B1CCA5204272}" dt="2024-08-08T21:57:55.769" v="22" actId="1076"/>
          <ac:spMkLst>
            <pc:docMk/>
            <pc:sldMk cId="752650599" sldId="256"/>
            <ac:spMk id="22" creationId="{C7072115-DFA4-B05E-8254-DAB7ED0CDD41}"/>
          </ac:spMkLst>
        </pc:spChg>
        <pc:spChg chg="mod">
          <ac:chgData name="Chen, Yangkang" userId="3cddb6cf-1484-4be6-8d9e-64f024d0dac5" providerId="ADAL" clId="{7E53D408-5223-5A42-8AA4-B1CCA5204272}" dt="2024-08-08T22:03:53.983" v="162" actId="1035"/>
          <ac:spMkLst>
            <pc:docMk/>
            <pc:sldMk cId="752650599" sldId="256"/>
            <ac:spMk id="23" creationId="{B66A5A0E-3D70-7291-C31C-564E48B9F730}"/>
          </ac:spMkLst>
        </pc:spChg>
        <pc:spChg chg="mod">
          <ac:chgData name="Chen, Yangkang" userId="3cddb6cf-1484-4be6-8d9e-64f024d0dac5" providerId="ADAL" clId="{7E53D408-5223-5A42-8AA4-B1CCA5204272}" dt="2024-08-08T21:57:52.245" v="21" actId="1076"/>
          <ac:spMkLst>
            <pc:docMk/>
            <pc:sldMk cId="752650599" sldId="256"/>
            <ac:spMk id="24" creationId="{A82D52B4-AB9F-D89F-D35C-6E14F20D7E6C}"/>
          </ac:spMkLst>
        </pc:spChg>
        <pc:spChg chg="mod">
          <ac:chgData name="Chen, Yangkang" userId="3cddb6cf-1484-4be6-8d9e-64f024d0dac5" providerId="ADAL" clId="{7E53D408-5223-5A42-8AA4-B1CCA5204272}" dt="2024-08-08T21:58:03.620" v="26" actId="1076"/>
          <ac:spMkLst>
            <pc:docMk/>
            <pc:sldMk cId="752650599" sldId="256"/>
            <ac:spMk id="29" creationId="{1D643FCB-24AA-8BCA-4F9E-52B58B3495DD}"/>
          </ac:spMkLst>
        </pc:spChg>
        <pc:spChg chg="mod">
          <ac:chgData name="Chen, Yangkang" userId="3cddb6cf-1484-4be6-8d9e-64f024d0dac5" providerId="ADAL" clId="{7E53D408-5223-5A42-8AA4-B1CCA5204272}" dt="2024-08-08T21:57:43.296" v="19" actId="1076"/>
          <ac:spMkLst>
            <pc:docMk/>
            <pc:sldMk cId="752650599" sldId="256"/>
            <ac:spMk id="30" creationId="{77C0AB51-9671-2021-7917-06B96D841749}"/>
          </ac:spMkLst>
        </pc:spChg>
        <pc:spChg chg="mod">
          <ac:chgData name="Chen, Yangkang" userId="3cddb6cf-1484-4be6-8d9e-64f024d0dac5" providerId="ADAL" clId="{7E53D408-5223-5A42-8AA4-B1CCA5204272}" dt="2024-08-08T21:57:43.296" v="19" actId="1076"/>
          <ac:spMkLst>
            <pc:docMk/>
            <pc:sldMk cId="752650599" sldId="256"/>
            <ac:spMk id="31" creationId="{D39EA2C0-B197-3931-E0AA-BF7E0901E970}"/>
          </ac:spMkLst>
        </pc:spChg>
        <pc:spChg chg="mod">
          <ac:chgData name="Chen, Yangkang" userId="3cddb6cf-1484-4be6-8d9e-64f024d0dac5" providerId="ADAL" clId="{7E53D408-5223-5A42-8AA4-B1CCA5204272}" dt="2024-08-08T21:58:14.602" v="29" actId="1076"/>
          <ac:spMkLst>
            <pc:docMk/>
            <pc:sldMk cId="752650599" sldId="256"/>
            <ac:spMk id="32" creationId="{021BCAB8-3EB2-41C0-B113-691A60452B60}"/>
          </ac:spMkLst>
        </pc:spChg>
        <pc:spChg chg="mod">
          <ac:chgData name="Chen, Yangkang" userId="3cddb6cf-1484-4be6-8d9e-64f024d0dac5" providerId="ADAL" clId="{7E53D408-5223-5A42-8AA4-B1CCA5204272}" dt="2024-08-08T21:58:17.672" v="30" actId="1076"/>
          <ac:spMkLst>
            <pc:docMk/>
            <pc:sldMk cId="752650599" sldId="256"/>
            <ac:spMk id="33" creationId="{FCD43A3F-261C-0F5F-6F95-4AA62268E463}"/>
          </ac:spMkLst>
        </pc:spChg>
        <pc:spChg chg="mod">
          <ac:chgData name="Chen, Yangkang" userId="3cddb6cf-1484-4be6-8d9e-64f024d0dac5" providerId="ADAL" clId="{7E53D408-5223-5A42-8AA4-B1CCA5204272}" dt="2024-08-08T21:58:11.474" v="28" actId="1076"/>
          <ac:spMkLst>
            <pc:docMk/>
            <pc:sldMk cId="752650599" sldId="256"/>
            <ac:spMk id="34" creationId="{62CDB55C-ACAB-54A6-C2D0-C4F9D974DC64}"/>
          </ac:spMkLst>
        </pc:spChg>
        <pc:spChg chg="mod">
          <ac:chgData name="Chen, Yangkang" userId="3cddb6cf-1484-4be6-8d9e-64f024d0dac5" providerId="ADAL" clId="{7E53D408-5223-5A42-8AA4-B1CCA5204272}" dt="2024-08-08T22:06:30.310" v="245" actId="1076"/>
          <ac:spMkLst>
            <pc:docMk/>
            <pc:sldMk cId="752650599" sldId="256"/>
            <ac:spMk id="39" creationId="{9D149561-7383-1E1D-1806-231692EBDE69}"/>
          </ac:spMkLst>
        </pc:spChg>
        <pc:spChg chg="mod">
          <ac:chgData name="Chen, Yangkang" userId="3cddb6cf-1484-4be6-8d9e-64f024d0dac5" providerId="ADAL" clId="{7E53D408-5223-5A42-8AA4-B1CCA5204272}" dt="2024-08-08T22:05:01.241" v="202" actId="1038"/>
          <ac:spMkLst>
            <pc:docMk/>
            <pc:sldMk cId="752650599" sldId="256"/>
            <ac:spMk id="40" creationId="{00000000-0000-0000-0000-000000000000}"/>
          </ac:spMkLst>
        </pc:spChg>
        <pc:spChg chg="mod">
          <ac:chgData name="Chen, Yangkang" userId="3cddb6cf-1484-4be6-8d9e-64f024d0dac5" providerId="ADAL" clId="{7E53D408-5223-5A42-8AA4-B1CCA5204272}" dt="2024-08-08T22:06:25.465" v="243" actId="1076"/>
          <ac:spMkLst>
            <pc:docMk/>
            <pc:sldMk cId="752650599" sldId="256"/>
            <ac:spMk id="41" creationId="{99BA0377-F34F-E51D-A289-960417222567}"/>
          </ac:spMkLst>
        </pc:spChg>
        <pc:spChg chg="mod">
          <ac:chgData name="Chen, Yangkang" userId="3cddb6cf-1484-4be6-8d9e-64f024d0dac5" providerId="ADAL" clId="{7E53D408-5223-5A42-8AA4-B1CCA5204272}" dt="2024-08-08T22:05:34.901" v="216" actId="1036"/>
          <ac:spMkLst>
            <pc:docMk/>
            <pc:sldMk cId="752650599" sldId="256"/>
            <ac:spMk id="42" creationId="{00000000-0000-0000-0000-000000000000}"/>
          </ac:spMkLst>
        </pc:spChg>
        <pc:spChg chg="mod">
          <ac:chgData name="Chen, Yangkang" userId="3cddb6cf-1484-4be6-8d9e-64f024d0dac5" providerId="ADAL" clId="{7E53D408-5223-5A42-8AA4-B1CCA5204272}" dt="2024-08-08T22:05:04.593" v="203" actId="1037"/>
          <ac:spMkLst>
            <pc:docMk/>
            <pc:sldMk cId="752650599" sldId="256"/>
            <ac:spMk id="45" creationId="{00000000-0000-0000-0000-000000000000}"/>
          </ac:spMkLst>
        </pc:spChg>
        <pc:spChg chg="del mod">
          <ac:chgData name="Chen, Yangkang" userId="3cddb6cf-1484-4be6-8d9e-64f024d0dac5" providerId="ADAL" clId="{7E53D408-5223-5A42-8AA4-B1CCA5204272}" dt="2024-08-08T21:59:03.066" v="44" actId="478"/>
          <ac:spMkLst>
            <pc:docMk/>
            <pc:sldMk cId="752650599" sldId="256"/>
            <ac:spMk id="51" creationId="{00000000-0000-0000-0000-000000000000}"/>
          </ac:spMkLst>
        </pc:spChg>
        <pc:spChg chg="mod">
          <ac:chgData name="Chen, Yangkang" userId="3cddb6cf-1484-4be6-8d9e-64f024d0dac5" providerId="ADAL" clId="{7E53D408-5223-5A42-8AA4-B1CCA5204272}" dt="2024-08-08T21:57:30.402" v="17" actId="1076"/>
          <ac:spMkLst>
            <pc:docMk/>
            <pc:sldMk cId="752650599" sldId="256"/>
            <ac:spMk id="52" creationId="{00000000-0000-0000-0000-000000000000}"/>
          </ac:spMkLst>
        </pc:spChg>
        <pc:spChg chg="mod">
          <ac:chgData name="Chen, Yangkang" userId="3cddb6cf-1484-4be6-8d9e-64f024d0dac5" providerId="ADAL" clId="{7E53D408-5223-5A42-8AA4-B1CCA5204272}" dt="2024-08-08T21:57:47.872" v="20" actId="1076"/>
          <ac:spMkLst>
            <pc:docMk/>
            <pc:sldMk cId="752650599" sldId="256"/>
            <ac:spMk id="54" creationId="{00000000-0000-0000-0000-000000000000}"/>
          </ac:spMkLst>
        </pc:spChg>
        <pc:spChg chg="mod">
          <ac:chgData name="Chen, Yangkang" userId="3cddb6cf-1484-4be6-8d9e-64f024d0dac5" providerId="ADAL" clId="{7E53D408-5223-5A42-8AA4-B1CCA5204272}" dt="2024-08-08T22:00:37.518" v="58" actId="1037"/>
          <ac:spMkLst>
            <pc:docMk/>
            <pc:sldMk cId="752650599" sldId="256"/>
            <ac:spMk id="55" creationId="{134BA8DB-0BD4-7860-0917-C0FED2619E9D}"/>
          </ac:spMkLst>
        </pc:spChg>
        <pc:spChg chg="mod">
          <ac:chgData name="Chen, Yangkang" userId="3cddb6cf-1484-4be6-8d9e-64f024d0dac5" providerId="ADAL" clId="{7E53D408-5223-5A42-8AA4-B1CCA5204272}" dt="2024-08-08T22:00:37.518" v="58" actId="1037"/>
          <ac:spMkLst>
            <pc:docMk/>
            <pc:sldMk cId="752650599" sldId="256"/>
            <ac:spMk id="56" creationId="{CBD3972A-94B7-FF10-3760-7C79D0639EDA}"/>
          </ac:spMkLst>
        </pc:spChg>
        <pc:spChg chg="mod">
          <ac:chgData name="Chen, Yangkang" userId="3cddb6cf-1484-4be6-8d9e-64f024d0dac5" providerId="ADAL" clId="{7E53D408-5223-5A42-8AA4-B1CCA5204272}" dt="2024-08-08T22:04:19.474" v="190" actId="1076"/>
          <ac:spMkLst>
            <pc:docMk/>
            <pc:sldMk cId="752650599" sldId="256"/>
            <ac:spMk id="57" creationId="{FBB3AE2F-446A-D517-D988-DA0B3F284306}"/>
          </ac:spMkLst>
        </pc:spChg>
        <pc:spChg chg="mod">
          <ac:chgData name="Chen, Yangkang" userId="3cddb6cf-1484-4be6-8d9e-64f024d0dac5" providerId="ADAL" clId="{7E53D408-5223-5A42-8AA4-B1CCA5204272}" dt="2024-08-08T22:00:37.518" v="58" actId="1037"/>
          <ac:spMkLst>
            <pc:docMk/>
            <pc:sldMk cId="752650599" sldId="256"/>
            <ac:spMk id="72" creationId="{00000000-0000-0000-0000-000000000000}"/>
          </ac:spMkLst>
        </pc:spChg>
        <pc:spChg chg="mod">
          <ac:chgData name="Chen, Yangkang" userId="3cddb6cf-1484-4be6-8d9e-64f024d0dac5" providerId="ADAL" clId="{7E53D408-5223-5A42-8AA4-B1CCA5204272}" dt="2024-08-08T21:58:20.411" v="31" actId="1076"/>
          <ac:spMkLst>
            <pc:docMk/>
            <pc:sldMk cId="752650599" sldId="256"/>
            <ac:spMk id="111" creationId="{00000000-0000-0000-0000-000000000000}"/>
          </ac:spMkLst>
        </pc:spChg>
        <pc:picChg chg="mod">
          <ac:chgData name="Chen, Yangkang" userId="3cddb6cf-1484-4be6-8d9e-64f024d0dac5" providerId="ADAL" clId="{7E53D408-5223-5A42-8AA4-B1CCA5204272}" dt="2024-08-08T22:00:22.858" v="47" actId="1076"/>
          <ac:picMkLst>
            <pc:docMk/>
            <pc:sldMk cId="752650599" sldId="256"/>
            <ac:picMk id="7" creationId="{5A832753-0360-09D2-E675-F166703A0D0C}"/>
          </ac:picMkLst>
        </pc:picChg>
        <pc:picChg chg="mod">
          <ac:chgData name="Chen, Yangkang" userId="3cddb6cf-1484-4be6-8d9e-64f024d0dac5" providerId="ADAL" clId="{7E53D408-5223-5A42-8AA4-B1CCA5204272}" dt="2024-08-08T21:58:24.596" v="33" actId="1076"/>
          <ac:picMkLst>
            <pc:docMk/>
            <pc:sldMk cId="752650599" sldId="256"/>
            <ac:picMk id="10" creationId="{CBAE5E11-2584-4448-A913-5A3F81A893E4}"/>
          </ac:picMkLst>
        </pc:picChg>
        <pc:picChg chg="mod">
          <ac:chgData name="Chen, Yangkang" userId="3cddb6cf-1484-4be6-8d9e-64f024d0dac5" providerId="ADAL" clId="{7E53D408-5223-5A42-8AA4-B1CCA5204272}" dt="2024-08-08T22:00:37.518" v="58" actId="1037"/>
          <ac:picMkLst>
            <pc:docMk/>
            <pc:sldMk cId="752650599" sldId="256"/>
            <ac:picMk id="11" creationId="{C7A3E3DB-2B81-A4EF-C7BA-B146026F4189}"/>
          </ac:picMkLst>
        </pc:picChg>
        <pc:picChg chg="mod">
          <ac:chgData name="Chen, Yangkang" userId="3cddb6cf-1484-4be6-8d9e-64f024d0dac5" providerId="ADAL" clId="{7E53D408-5223-5A42-8AA4-B1CCA5204272}" dt="2024-08-08T22:04:12.558" v="188" actId="1076"/>
          <ac:picMkLst>
            <pc:docMk/>
            <pc:sldMk cId="752650599" sldId="256"/>
            <ac:picMk id="13" creationId="{E4F3A140-4919-0A02-2B39-19865703D92A}"/>
          </ac:picMkLst>
        </pc:picChg>
        <pc:picChg chg="mod">
          <ac:chgData name="Chen, Yangkang" userId="3cddb6cf-1484-4be6-8d9e-64f024d0dac5" providerId="ADAL" clId="{7E53D408-5223-5A42-8AA4-B1CCA5204272}" dt="2024-08-08T21:57:43.296" v="19" actId="1076"/>
          <ac:picMkLst>
            <pc:docMk/>
            <pc:sldMk cId="752650599" sldId="256"/>
            <ac:picMk id="16" creationId="{9FB00AEA-9AC7-99BA-523F-F140351004F8}"/>
          </ac:picMkLst>
        </pc:picChg>
        <pc:picChg chg="mod">
          <ac:chgData name="Chen, Yangkang" userId="3cddb6cf-1484-4be6-8d9e-64f024d0dac5" providerId="ADAL" clId="{7E53D408-5223-5A42-8AA4-B1CCA5204272}" dt="2024-08-08T21:58:01.719" v="24" actId="1076"/>
          <ac:picMkLst>
            <pc:docMk/>
            <pc:sldMk cId="752650599" sldId="256"/>
            <ac:picMk id="26" creationId="{C1C2D166-6B03-70E3-DB39-0B1825FFF14B}"/>
          </ac:picMkLst>
        </pc:picChg>
        <pc:picChg chg="mod">
          <ac:chgData name="Chen, Yangkang" userId="3cddb6cf-1484-4be6-8d9e-64f024d0dac5" providerId="ADAL" clId="{7E53D408-5223-5A42-8AA4-B1CCA5204272}" dt="2024-08-08T21:58:07.572" v="27" actId="1076"/>
          <ac:picMkLst>
            <pc:docMk/>
            <pc:sldMk cId="752650599" sldId="256"/>
            <ac:picMk id="28" creationId="{3AE6207A-5F33-30B7-A563-0B1EF8BE2B38}"/>
          </ac:picMkLst>
        </pc:picChg>
        <pc:picChg chg="mod">
          <ac:chgData name="Chen, Yangkang" userId="3cddb6cf-1484-4be6-8d9e-64f024d0dac5" providerId="ADAL" clId="{7E53D408-5223-5A42-8AA4-B1CCA5204272}" dt="2024-08-08T22:06:27.183" v="244" actId="1076"/>
          <ac:picMkLst>
            <pc:docMk/>
            <pc:sldMk cId="752650599" sldId="256"/>
            <ac:picMk id="36" creationId="{5BAFAA22-4ABA-C586-1941-1748EC86B4A6}"/>
          </ac:picMkLst>
        </pc:picChg>
        <pc:picChg chg="mod">
          <ac:chgData name="Chen, Yangkang" userId="3cddb6cf-1484-4be6-8d9e-64f024d0dac5" providerId="ADAL" clId="{7E53D408-5223-5A42-8AA4-B1CCA5204272}" dt="2024-08-08T22:06:22.987" v="242" actId="1037"/>
          <ac:picMkLst>
            <pc:docMk/>
            <pc:sldMk cId="752650599" sldId="256"/>
            <ac:picMk id="38" creationId="{257F868E-7607-E1A7-80C6-391CC840FC99}"/>
          </ac:picMkLst>
        </pc:picChg>
        <pc:picChg chg="mod">
          <ac:chgData name="Chen, Yangkang" userId="3cddb6cf-1484-4be6-8d9e-64f024d0dac5" providerId="ADAL" clId="{7E53D408-5223-5A42-8AA4-B1CCA5204272}" dt="2024-08-08T22:00:37.518" v="58" actId="1037"/>
          <ac:picMkLst>
            <pc:docMk/>
            <pc:sldMk cId="752650599" sldId="256"/>
            <ac:picMk id="50" creationId="{19A72555-0F69-E386-E2D6-9EA8886F5122}"/>
          </ac:picMkLst>
        </pc:picChg>
        <pc:picChg chg="mod">
          <ac:chgData name="Chen, Yangkang" userId="3cddb6cf-1484-4be6-8d9e-64f024d0dac5" providerId="ADAL" clId="{7E53D408-5223-5A42-8AA4-B1CCA5204272}" dt="2024-08-08T21:54:58.603" v="5" actId="1076"/>
          <ac:picMkLst>
            <pc:docMk/>
            <pc:sldMk cId="752650599" sldId="256"/>
            <ac:picMk id="73" creationId="{00000000-0000-0000-0000-000000000000}"/>
          </ac:picMkLst>
        </pc:picChg>
        <pc:picChg chg="mod">
          <ac:chgData name="Chen, Yangkang" userId="3cddb6cf-1484-4be6-8d9e-64f024d0dac5" providerId="ADAL" clId="{7E53D408-5223-5A42-8AA4-B1CCA5204272}" dt="2024-08-08T21:55:00.786" v="6" actId="1076"/>
          <ac:picMkLst>
            <pc:docMk/>
            <pc:sldMk cId="752650599" sldId="256"/>
            <ac:picMk id="74" creationId="{00000000-0000-0000-0000-000000000000}"/>
          </ac:picMkLst>
        </pc:picChg>
        <pc:picChg chg="mod">
          <ac:chgData name="Chen, Yangkang" userId="3cddb6cf-1484-4be6-8d9e-64f024d0dac5" providerId="ADAL" clId="{7E53D408-5223-5A42-8AA4-B1CCA5204272}" dt="2024-08-08T22:00:21.393" v="46" actId="1076"/>
          <ac:picMkLst>
            <pc:docMk/>
            <pc:sldMk cId="752650599" sldId="256"/>
            <ac:picMk id="1028" creationId="{D9229F76-4144-683F-1254-A72C40B85CC4}"/>
          </ac:picMkLst>
        </pc:picChg>
      </pc:sldChg>
      <pc:sldMasterChg chg="modSp modSldLayout">
        <pc:chgData name="Chen, Yangkang" userId="3cddb6cf-1484-4be6-8d9e-64f024d0dac5" providerId="ADAL" clId="{7E53D408-5223-5A42-8AA4-B1CCA5204272}" dt="2024-08-08T21:53:53.530" v="0"/>
        <pc:sldMasterMkLst>
          <pc:docMk/>
          <pc:sldMasterMk cId="1753022963" sldId="2147483648"/>
        </pc:sldMasterMkLst>
        <pc:spChg chg="mod">
          <ac:chgData name="Chen, Yangkang" userId="3cddb6cf-1484-4be6-8d9e-64f024d0dac5" providerId="ADAL" clId="{7E53D408-5223-5A42-8AA4-B1CCA5204272}" dt="2024-08-08T21:53:53.530" v="0"/>
          <ac:spMkLst>
            <pc:docMk/>
            <pc:sldMasterMk cId="1753022963" sldId="2147483648"/>
            <ac:spMk id="2"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ac:spMk id="3"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ac:spMk id="4"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ac:spMk id="5"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ac:spMk id="6" creationId="{00000000-0000-0000-0000-000000000000}"/>
          </ac:spMkLst>
        </pc:spChg>
        <pc:sldLayoutChg chg="modSp">
          <pc:chgData name="Chen, Yangkang" userId="3cddb6cf-1484-4be6-8d9e-64f024d0dac5" providerId="ADAL" clId="{7E53D408-5223-5A42-8AA4-B1CCA5204272}" dt="2024-08-08T21:53:53.530" v="0"/>
          <pc:sldLayoutMkLst>
            <pc:docMk/>
            <pc:sldMasterMk cId="1753022963" sldId="2147483648"/>
            <pc:sldLayoutMk cId="2560066744" sldId="2147483649"/>
          </pc:sldLayoutMkLst>
          <pc:spChg chg="mod">
            <ac:chgData name="Chen, Yangkang" userId="3cddb6cf-1484-4be6-8d9e-64f024d0dac5" providerId="ADAL" clId="{7E53D408-5223-5A42-8AA4-B1CCA5204272}" dt="2024-08-08T21:53:53.530" v="0"/>
            <ac:spMkLst>
              <pc:docMk/>
              <pc:sldMasterMk cId="1753022963" sldId="2147483648"/>
              <pc:sldLayoutMk cId="2560066744" sldId="2147483649"/>
              <ac:spMk id="2"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pc:sldLayoutMk cId="2560066744" sldId="2147483649"/>
              <ac:spMk id="3" creationId="{00000000-0000-0000-0000-000000000000}"/>
            </ac:spMkLst>
          </pc:spChg>
        </pc:sldLayoutChg>
        <pc:sldLayoutChg chg="modSp">
          <pc:chgData name="Chen, Yangkang" userId="3cddb6cf-1484-4be6-8d9e-64f024d0dac5" providerId="ADAL" clId="{7E53D408-5223-5A42-8AA4-B1CCA5204272}" dt="2024-08-08T21:53:53.530" v="0"/>
          <pc:sldLayoutMkLst>
            <pc:docMk/>
            <pc:sldMasterMk cId="1753022963" sldId="2147483648"/>
            <pc:sldLayoutMk cId="2040557925" sldId="2147483651"/>
          </pc:sldLayoutMkLst>
          <pc:spChg chg="mod">
            <ac:chgData name="Chen, Yangkang" userId="3cddb6cf-1484-4be6-8d9e-64f024d0dac5" providerId="ADAL" clId="{7E53D408-5223-5A42-8AA4-B1CCA5204272}" dt="2024-08-08T21:53:53.530" v="0"/>
            <ac:spMkLst>
              <pc:docMk/>
              <pc:sldMasterMk cId="1753022963" sldId="2147483648"/>
              <pc:sldLayoutMk cId="2040557925" sldId="2147483651"/>
              <ac:spMk id="2"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pc:sldLayoutMk cId="2040557925" sldId="2147483651"/>
              <ac:spMk id="3" creationId="{00000000-0000-0000-0000-000000000000}"/>
            </ac:spMkLst>
          </pc:spChg>
        </pc:sldLayoutChg>
        <pc:sldLayoutChg chg="modSp">
          <pc:chgData name="Chen, Yangkang" userId="3cddb6cf-1484-4be6-8d9e-64f024d0dac5" providerId="ADAL" clId="{7E53D408-5223-5A42-8AA4-B1CCA5204272}" dt="2024-08-08T21:53:53.530" v="0"/>
          <pc:sldLayoutMkLst>
            <pc:docMk/>
            <pc:sldMasterMk cId="1753022963" sldId="2147483648"/>
            <pc:sldLayoutMk cId="3687028031" sldId="2147483652"/>
          </pc:sldLayoutMkLst>
          <pc:spChg chg="mod">
            <ac:chgData name="Chen, Yangkang" userId="3cddb6cf-1484-4be6-8d9e-64f024d0dac5" providerId="ADAL" clId="{7E53D408-5223-5A42-8AA4-B1CCA5204272}" dt="2024-08-08T21:53:53.530" v="0"/>
            <ac:spMkLst>
              <pc:docMk/>
              <pc:sldMasterMk cId="1753022963" sldId="2147483648"/>
              <pc:sldLayoutMk cId="3687028031" sldId="2147483652"/>
              <ac:spMk id="3"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pc:sldLayoutMk cId="3687028031" sldId="2147483652"/>
              <ac:spMk id="4" creationId="{00000000-0000-0000-0000-000000000000}"/>
            </ac:spMkLst>
          </pc:spChg>
        </pc:sldLayoutChg>
        <pc:sldLayoutChg chg="modSp">
          <pc:chgData name="Chen, Yangkang" userId="3cddb6cf-1484-4be6-8d9e-64f024d0dac5" providerId="ADAL" clId="{7E53D408-5223-5A42-8AA4-B1CCA5204272}" dt="2024-08-08T21:53:53.530" v="0"/>
          <pc:sldLayoutMkLst>
            <pc:docMk/>
            <pc:sldMasterMk cId="1753022963" sldId="2147483648"/>
            <pc:sldLayoutMk cId="3574898473" sldId="2147483653"/>
          </pc:sldLayoutMkLst>
          <pc:spChg chg="mod">
            <ac:chgData name="Chen, Yangkang" userId="3cddb6cf-1484-4be6-8d9e-64f024d0dac5" providerId="ADAL" clId="{7E53D408-5223-5A42-8AA4-B1CCA5204272}" dt="2024-08-08T21:53:53.530" v="0"/>
            <ac:spMkLst>
              <pc:docMk/>
              <pc:sldMasterMk cId="1753022963" sldId="2147483648"/>
              <pc:sldLayoutMk cId="3574898473" sldId="2147483653"/>
              <ac:spMk id="3"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pc:sldLayoutMk cId="3574898473" sldId="2147483653"/>
              <ac:spMk id="4"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pc:sldLayoutMk cId="3574898473" sldId="2147483653"/>
              <ac:spMk id="5"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pc:sldLayoutMk cId="3574898473" sldId="2147483653"/>
              <ac:spMk id="6" creationId="{00000000-0000-0000-0000-000000000000}"/>
            </ac:spMkLst>
          </pc:spChg>
        </pc:sldLayoutChg>
        <pc:sldLayoutChg chg="modSp">
          <pc:chgData name="Chen, Yangkang" userId="3cddb6cf-1484-4be6-8d9e-64f024d0dac5" providerId="ADAL" clId="{7E53D408-5223-5A42-8AA4-B1CCA5204272}" dt="2024-08-08T21:53:53.530" v="0"/>
          <pc:sldLayoutMkLst>
            <pc:docMk/>
            <pc:sldMasterMk cId="1753022963" sldId="2147483648"/>
            <pc:sldLayoutMk cId="1525077137" sldId="2147483656"/>
          </pc:sldLayoutMkLst>
          <pc:spChg chg="mod">
            <ac:chgData name="Chen, Yangkang" userId="3cddb6cf-1484-4be6-8d9e-64f024d0dac5" providerId="ADAL" clId="{7E53D408-5223-5A42-8AA4-B1CCA5204272}" dt="2024-08-08T21:53:53.530" v="0"/>
            <ac:spMkLst>
              <pc:docMk/>
              <pc:sldMasterMk cId="1753022963" sldId="2147483648"/>
              <pc:sldLayoutMk cId="1525077137" sldId="2147483656"/>
              <ac:spMk id="2"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pc:sldLayoutMk cId="1525077137" sldId="2147483656"/>
              <ac:spMk id="3"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pc:sldLayoutMk cId="1525077137" sldId="2147483656"/>
              <ac:spMk id="4" creationId="{00000000-0000-0000-0000-000000000000}"/>
            </ac:spMkLst>
          </pc:spChg>
        </pc:sldLayoutChg>
        <pc:sldLayoutChg chg="modSp">
          <pc:chgData name="Chen, Yangkang" userId="3cddb6cf-1484-4be6-8d9e-64f024d0dac5" providerId="ADAL" clId="{7E53D408-5223-5A42-8AA4-B1CCA5204272}" dt="2024-08-08T21:53:53.530" v="0"/>
          <pc:sldLayoutMkLst>
            <pc:docMk/>
            <pc:sldMasterMk cId="1753022963" sldId="2147483648"/>
            <pc:sldLayoutMk cId="3300366242" sldId="2147483657"/>
          </pc:sldLayoutMkLst>
          <pc:spChg chg="mod">
            <ac:chgData name="Chen, Yangkang" userId="3cddb6cf-1484-4be6-8d9e-64f024d0dac5" providerId="ADAL" clId="{7E53D408-5223-5A42-8AA4-B1CCA5204272}" dt="2024-08-08T21:53:53.530" v="0"/>
            <ac:spMkLst>
              <pc:docMk/>
              <pc:sldMasterMk cId="1753022963" sldId="2147483648"/>
              <pc:sldLayoutMk cId="3300366242" sldId="2147483657"/>
              <ac:spMk id="2"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pc:sldLayoutMk cId="3300366242" sldId="2147483657"/>
              <ac:spMk id="3"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pc:sldLayoutMk cId="3300366242" sldId="2147483657"/>
              <ac:spMk id="4" creationId="{00000000-0000-0000-0000-000000000000}"/>
            </ac:spMkLst>
          </pc:spChg>
        </pc:sldLayoutChg>
        <pc:sldLayoutChg chg="modSp">
          <pc:chgData name="Chen, Yangkang" userId="3cddb6cf-1484-4be6-8d9e-64f024d0dac5" providerId="ADAL" clId="{7E53D408-5223-5A42-8AA4-B1CCA5204272}" dt="2024-08-08T21:53:53.530" v="0"/>
          <pc:sldLayoutMkLst>
            <pc:docMk/>
            <pc:sldMasterMk cId="1753022963" sldId="2147483648"/>
            <pc:sldLayoutMk cId="1204235755" sldId="2147483659"/>
          </pc:sldLayoutMkLst>
          <pc:spChg chg="mod">
            <ac:chgData name="Chen, Yangkang" userId="3cddb6cf-1484-4be6-8d9e-64f024d0dac5" providerId="ADAL" clId="{7E53D408-5223-5A42-8AA4-B1CCA5204272}" dt="2024-08-08T21:53:53.530" v="0"/>
            <ac:spMkLst>
              <pc:docMk/>
              <pc:sldMasterMk cId="1753022963" sldId="2147483648"/>
              <pc:sldLayoutMk cId="1204235755" sldId="2147483659"/>
              <ac:spMk id="2" creationId="{00000000-0000-0000-0000-000000000000}"/>
            </ac:spMkLst>
          </pc:spChg>
          <pc:spChg chg="mod">
            <ac:chgData name="Chen, Yangkang" userId="3cddb6cf-1484-4be6-8d9e-64f024d0dac5" providerId="ADAL" clId="{7E53D408-5223-5A42-8AA4-B1CCA5204272}" dt="2024-08-08T21:53:53.530" v="0"/>
            <ac:spMkLst>
              <pc:docMk/>
              <pc:sldMasterMk cId="1753022963" sldId="2147483648"/>
              <pc:sldLayoutMk cId="1204235755" sldId="2147483659"/>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16287802" cy="3250963"/>
          </a:xfrm>
          <a:prstGeom prst="rect">
            <a:avLst/>
          </a:prstGeom>
        </p:spPr>
        <p:txBody>
          <a:bodyPr vert="horz" lIns="586316" tIns="293158" rIns="586316" bIns="293158" rtlCol="0"/>
          <a:lstStyle>
            <a:lvl1pPr algn="l">
              <a:defRPr sz="7600"/>
            </a:lvl1pPr>
          </a:lstStyle>
          <a:p>
            <a:endParaRPr lang="en-US"/>
          </a:p>
        </p:txBody>
      </p:sp>
      <p:sp>
        <p:nvSpPr>
          <p:cNvPr id="3" name="Date Placeholder 2"/>
          <p:cNvSpPr>
            <a:spLocks noGrp="1"/>
          </p:cNvSpPr>
          <p:nvPr>
            <p:ph type="dt" idx="1"/>
          </p:nvPr>
        </p:nvSpPr>
        <p:spPr>
          <a:xfrm>
            <a:off x="21290743" y="0"/>
            <a:ext cx="16287802" cy="3250963"/>
          </a:xfrm>
          <a:prstGeom prst="rect">
            <a:avLst/>
          </a:prstGeom>
        </p:spPr>
        <p:txBody>
          <a:bodyPr vert="horz" lIns="586316" tIns="293158" rIns="586316" bIns="293158" rtlCol="0"/>
          <a:lstStyle>
            <a:lvl1pPr algn="r">
              <a:defRPr sz="7600"/>
            </a:lvl1pPr>
          </a:lstStyle>
          <a:p>
            <a:fld id="{FC8708FB-85D4-EA42-998A-F3BE3EBDE87F}" type="datetimeFigureOut">
              <a:rPr lang="en-US" smtClean="0"/>
              <a:t>8/8/24</a:t>
            </a:fld>
            <a:endParaRPr lang="en-US"/>
          </a:p>
        </p:txBody>
      </p:sp>
      <p:sp>
        <p:nvSpPr>
          <p:cNvPr id="4" name="Slide Image Placeholder 3"/>
          <p:cNvSpPr>
            <a:spLocks noGrp="1" noRot="1" noChangeAspect="1"/>
          </p:cNvSpPr>
          <p:nvPr>
            <p:ph type="sldImg" idx="2"/>
          </p:nvPr>
        </p:nvSpPr>
        <p:spPr>
          <a:xfrm>
            <a:off x="-5576888" y="4881563"/>
            <a:ext cx="48741013" cy="24371300"/>
          </a:xfrm>
          <a:prstGeom prst="rect">
            <a:avLst/>
          </a:prstGeom>
          <a:noFill/>
          <a:ln w="12700">
            <a:solidFill>
              <a:prstClr val="black"/>
            </a:solidFill>
          </a:ln>
        </p:spPr>
        <p:txBody>
          <a:bodyPr vert="horz" lIns="586316" tIns="293158" rIns="586316" bIns="293158" rtlCol="0" anchor="ctr"/>
          <a:lstStyle/>
          <a:p>
            <a:endParaRPr lang="en-US"/>
          </a:p>
        </p:txBody>
      </p:sp>
      <p:sp>
        <p:nvSpPr>
          <p:cNvPr id="5" name="Notes Placeholder 4"/>
          <p:cNvSpPr>
            <a:spLocks noGrp="1"/>
          </p:cNvSpPr>
          <p:nvPr>
            <p:ph type="body" sz="quarter" idx="3"/>
          </p:nvPr>
        </p:nvSpPr>
        <p:spPr>
          <a:xfrm>
            <a:off x="3758725" y="30884141"/>
            <a:ext cx="30069788" cy="29258656"/>
          </a:xfrm>
          <a:prstGeom prst="rect">
            <a:avLst/>
          </a:prstGeom>
        </p:spPr>
        <p:txBody>
          <a:bodyPr vert="horz" lIns="586316" tIns="293158" rIns="586316" bIns="29315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3" y="61756989"/>
            <a:ext cx="16287802" cy="3250963"/>
          </a:xfrm>
          <a:prstGeom prst="rect">
            <a:avLst/>
          </a:prstGeom>
        </p:spPr>
        <p:txBody>
          <a:bodyPr vert="horz" lIns="586316" tIns="293158" rIns="586316" bIns="293158" rtlCol="0" anchor="b"/>
          <a:lstStyle>
            <a:lvl1pPr algn="l">
              <a:defRPr sz="7600"/>
            </a:lvl1pPr>
          </a:lstStyle>
          <a:p>
            <a:endParaRPr lang="en-US"/>
          </a:p>
        </p:txBody>
      </p:sp>
      <p:sp>
        <p:nvSpPr>
          <p:cNvPr id="7" name="Slide Number Placeholder 6"/>
          <p:cNvSpPr>
            <a:spLocks noGrp="1"/>
          </p:cNvSpPr>
          <p:nvPr>
            <p:ph type="sldNum" sz="quarter" idx="5"/>
          </p:nvPr>
        </p:nvSpPr>
        <p:spPr>
          <a:xfrm>
            <a:off x="21290743" y="61756989"/>
            <a:ext cx="16287802" cy="3250963"/>
          </a:xfrm>
          <a:prstGeom prst="rect">
            <a:avLst/>
          </a:prstGeom>
        </p:spPr>
        <p:txBody>
          <a:bodyPr vert="horz" lIns="586316" tIns="293158" rIns="586316" bIns="293158" rtlCol="0" anchor="b"/>
          <a:lstStyle>
            <a:lvl1pPr algn="r">
              <a:defRPr sz="7600"/>
            </a:lvl1pPr>
          </a:lstStyle>
          <a:p>
            <a:fld id="{BEE7FC87-C793-7B4C-843F-8E26811916E3}" type="slidenum">
              <a:rPr lang="en-US" smtClean="0"/>
              <a:t>‹#›</a:t>
            </a:fld>
            <a:endParaRPr lang="en-US"/>
          </a:p>
        </p:txBody>
      </p:sp>
    </p:spTree>
    <p:extLst>
      <p:ext uri="{BB962C8B-B14F-4D97-AF65-F5344CB8AC3E}">
        <p14:creationId xmlns:p14="http://schemas.microsoft.com/office/powerpoint/2010/main" val="2591460517"/>
      </p:ext>
    </p:extLst>
  </p:cSld>
  <p:clrMap bg1="lt1" tx1="dk1" bg2="lt2" tx2="dk2" accent1="accent1" accent2="accent2" accent3="accent3" accent4="accent4" accent5="accent5" accent6="accent6" hlink="hlink" folHlink="folHlink"/>
  <p:notesStyle>
    <a:lvl1pPr marL="0" algn="l" defTabSz="2403546" rtl="0" eaLnBrk="1" latinLnBrk="0" hangingPunct="1">
      <a:defRPr sz="6300" kern="1200">
        <a:solidFill>
          <a:schemeClr val="tx1"/>
        </a:solidFill>
        <a:latin typeface="+mn-lt"/>
        <a:ea typeface="+mn-ea"/>
        <a:cs typeface="+mn-cs"/>
      </a:defRPr>
    </a:lvl1pPr>
    <a:lvl2pPr marL="2403546" algn="l" defTabSz="2403546" rtl="0" eaLnBrk="1" latinLnBrk="0" hangingPunct="1">
      <a:defRPr sz="6300" kern="1200">
        <a:solidFill>
          <a:schemeClr val="tx1"/>
        </a:solidFill>
        <a:latin typeface="+mn-lt"/>
        <a:ea typeface="+mn-ea"/>
        <a:cs typeface="+mn-cs"/>
      </a:defRPr>
    </a:lvl2pPr>
    <a:lvl3pPr marL="4807092" algn="l" defTabSz="2403546" rtl="0" eaLnBrk="1" latinLnBrk="0" hangingPunct="1">
      <a:defRPr sz="6300" kern="1200">
        <a:solidFill>
          <a:schemeClr val="tx1"/>
        </a:solidFill>
        <a:latin typeface="+mn-lt"/>
        <a:ea typeface="+mn-ea"/>
        <a:cs typeface="+mn-cs"/>
      </a:defRPr>
    </a:lvl3pPr>
    <a:lvl4pPr marL="7210638" algn="l" defTabSz="2403546" rtl="0" eaLnBrk="1" latinLnBrk="0" hangingPunct="1">
      <a:defRPr sz="6300" kern="1200">
        <a:solidFill>
          <a:schemeClr val="tx1"/>
        </a:solidFill>
        <a:latin typeface="+mn-lt"/>
        <a:ea typeface="+mn-ea"/>
        <a:cs typeface="+mn-cs"/>
      </a:defRPr>
    </a:lvl4pPr>
    <a:lvl5pPr marL="9614184" algn="l" defTabSz="2403546" rtl="0" eaLnBrk="1" latinLnBrk="0" hangingPunct="1">
      <a:defRPr sz="6300" kern="1200">
        <a:solidFill>
          <a:schemeClr val="tx1"/>
        </a:solidFill>
        <a:latin typeface="+mn-lt"/>
        <a:ea typeface="+mn-ea"/>
        <a:cs typeface="+mn-cs"/>
      </a:defRPr>
    </a:lvl5pPr>
    <a:lvl6pPr marL="12017731" algn="l" defTabSz="2403546" rtl="0" eaLnBrk="1" latinLnBrk="0" hangingPunct="1">
      <a:defRPr sz="6300" kern="1200">
        <a:solidFill>
          <a:schemeClr val="tx1"/>
        </a:solidFill>
        <a:latin typeface="+mn-lt"/>
        <a:ea typeface="+mn-ea"/>
        <a:cs typeface="+mn-cs"/>
      </a:defRPr>
    </a:lvl6pPr>
    <a:lvl7pPr marL="14421277" algn="l" defTabSz="2403546" rtl="0" eaLnBrk="1" latinLnBrk="0" hangingPunct="1">
      <a:defRPr sz="6300" kern="1200">
        <a:solidFill>
          <a:schemeClr val="tx1"/>
        </a:solidFill>
        <a:latin typeface="+mn-lt"/>
        <a:ea typeface="+mn-ea"/>
        <a:cs typeface="+mn-cs"/>
      </a:defRPr>
    </a:lvl7pPr>
    <a:lvl8pPr marL="16824823" algn="l" defTabSz="2403546" rtl="0" eaLnBrk="1" latinLnBrk="0" hangingPunct="1">
      <a:defRPr sz="6300" kern="1200">
        <a:solidFill>
          <a:schemeClr val="tx1"/>
        </a:solidFill>
        <a:latin typeface="+mn-lt"/>
        <a:ea typeface="+mn-ea"/>
        <a:cs typeface="+mn-cs"/>
      </a:defRPr>
    </a:lvl8pPr>
    <a:lvl9pPr marL="19228369" algn="l" defTabSz="2403546" rtl="0" eaLnBrk="1" latinLnBrk="0" hangingPunct="1">
      <a:defRPr sz="6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76888" y="4881563"/>
            <a:ext cx="48741013" cy="243713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E7FC87-C793-7B4C-843F-8E26811916E3}" type="slidenum">
              <a:rPr lang="en-US" smtClean="0"/>
              <a:t>1</a:t>
            </a:fld>
            <a:endParaRPr lang="en-US"/>
          </a:p>
        </p:txBody>
      </p:sp>
    </p:spTree>
    <p:extLst>
      <p:ext uri="{BB962C8B-B14F-4D97-AF65-F5344CB8AC3E}">
        <p14:creationId xmlns:p14="http://schemas.microsoft.com/office/powerpoint/2010/main" val="1954993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7953592"/>
            <a:ext cx="43525440" cy="5488094"/>
          </a:xfrm>
        </p:spPr>
        <p:txBody>
          <a:bodyPr/>
          <a:lstStyle/>
          <a:p>
            <a:r>
              <a:rPr lang="en-US"/>
              <a:t>Click to edit Master title style</a:t>
            </a:r>
          </a:p>
        </p:txBody>
      </p:sp>
      <p:sp>
        <p:nvSpPr>
          <p:cNvPr id="3" name="Subtitle 2"/>
          <p:cNvSpPr>
            <a:spLocks noGrp="1"/>
          </p:cNvSpPr>
          <p:nvPr>
            <p:ph type="subTitle" idx="1"/>
          </p:nvPr>
        </p:nvSpPr>
        <p:spPr>
          <a:xfrm>
            <a:off x="7680960" y="14508480"/>
            <a:ext cx="35844480" cy="6543040"/>
          </a:xfrm>
        </p:spPr>
        <p:txBody>
          <a:bodyPr/>
          <a:lstStyle>
            <a:lvl1pPr marL="0" indent="0" algn="ctr">
              <a:buNone/>
              <a:defRPr>
                <a:solidFill>
                  <a:schemeClr val="tx1">
                    <a:tint val="75000"/>
                  </a:schemeClr>
                </a:solidFill>
              </a:defRPr>
            </a:lvl1pPr>
            <a:lvl2pPr marL="1770933" indent="0" algn="ctr">
              <a:buNone/>
              <a:defRPr>
                <a:solidFill>
                  <a:schemeClr val="tx1">
                    <a:tint val="75000"/>
                  </a:schemeClr>
                </a:solidFill>
              </a:defRPr>
            </a:lvl2pPr>
            <a:lvl3pPr marL="3541865" indent="0" algn="ctr">
              <a:buNone/>
              <a:defRPr>
                <a:solidFill>
                  <a:schemeClr val="tx1">
                    <a:tint val="75000"/>
                  </a:schemeClr>
                </a:solidFill>
              </a:defRPr>
            </a:lvl3pPr>
            <a:lvl4pPr marL="5312798" indent="0" algn="ctr">
              <a:buNone/>
              <a:defRPr>
                <a:solidFill>
                  <a:schemeClr val="tx1">
                    <a:tint val="75000"/>
                  </a:schemeClr>
                </a:solidFill>
              </a:defRPr>
            </a:lvl4pPr>
            <a:lvl5pPr marL="7083731" indent="0" algn="ctr">
              <a:buNone/>
              <a:defRPr>
                <a:solidFill>
                  <a:schemeClr val="tx1">
                    <a:tint val="75000"/>
                  </a:schemeClr>
                </a:solidFill>
              </a:defRPr>
            </a:lvl5pPr>
            <a:lvl6pPr marL="8854664" indent="0" algn="ctr">
              <a:buNone/>
              <a:defRPr>
                <a:solidFill>
                  <a:schemeClr val="tx1">
                    <a:tint val="75000"/>
                  </a:schemeClr>
                </a:solidFill>
              </a:defRPr>
            </a:lvl6pPr>
            <a:lvl7pPr marL="10625597" indent="0" algn="ctr">
              <a:buNone/>
              <a:defRPr>
                <a:solidFill>
                  <a:schemeClr val="tx1">
                    <a:tint val="75000"/>
                  </a:schemeClr>
                </a:solidFill>
              </a:defRPr>
            </a:lvl7pPr>
            <a:lvl8pPr marL="12396530" indent="0" algn="ctr">
              <a:buNone/>
              <a:defRPr>
                <a:solidFill>
                  <a:schemeClr val="tx1">
                    <a:tint val="75000"/>
                  </a:schemeClr>
                </a:solidFill>
              </a:defRPr>
            </a:lvl8pPr>
            <a:lvl9pPr marL="1416746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581EB72-1360-DD4F-9E92-95FA7B04290F}"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A34BEE-3ABA-B344-A254-D82D381C9E29}" type="slidenum">
              <a:rPr lang="en-US" smtClean="0"/>
              <a:t>‹#›</a:t>
            </a:fld>
            <a:endParaRPr lang="en-US"/>
          </a:p>
        </p:txBody>
      </p:sp>
    </p:spTree>
    <p:extLst>
      <p:ext uri="{BB962C8B-B14F-4D97-AF65-F5344CB8AC3E}">
        <p14:creationId xmlns:p14="http://schemas.microsoft.com/office/powerpoint/2010/main" val="2560066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81EB72-1360-DD4F-9E92-95FA7B04290F}"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A34BEE-3ABA-B344-A254-D82D381C9E29}" type="slidenum">
              <a:rPr lang="en-US" smtClean="0"/>
              <a:t>‹#›</a:t>
            </a:fld>
            <a:endParaRPr lang="en-US"/>
          </a:p>
        </p:txBody>
      </p:sp>
    </p:spTree>
    <p:extLst>
      <p:ext uri="{BB962C8B-B14F-4D97-AF65-F5344CB8AC3E}">
        <p14:creationId xmlns:p14="http://schemas.microsoft.com/office/powerpoint/2010/main" val="4191306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124640" y="1025323"/>
            <a:ext cx="11521440" cy="2184569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560320" y="1025323"/>
            <a:ext cx="33710880" cy="218456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81EB72-1360-DD4F-9E92-95FA7B04290F}"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A34BEE-3ABA-B344-A254-D82D381C9E29}" type="slidenum">
              <a:rPr lang="en-US" smtClean="0"/>
              <a:t>‹#›</a:t>
            </a:fld>
            <a:endParaRPr lang="en-US"/>
          </a:p>
        </p:txBody>
      </p:sp>
    </p:spTree>
    <p:extLst>
      <p:ext uri="{BB962C8B-B14F-4D97-AF65-F5344CB8AC3E}">
        <p14:creationId xmlns:p14="http://schemas.microsoft.com/office/powerpoint/2010/main" val="1204235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81EB72-1360-DD4F-9E92-95FA7B04290F}"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A34BEE-3ABA-B344-A254-D82D381C9E29}" type="slidenum">
              <a:rPr lang="en-US" smtClean="0"/>
              <a:t>‹#›</a:t>
            </a:fld>
            <a:endParaRPr lang="en-US"/>
          </a:p>
        </p:txBody>
      </p:sp>
    </p:spTree>
    <p:extLst>
      <p:ext uri="{BB962C8B-B14F-4D97-AF65-F5344CB8AC3E}">
        <p14:creationId xmlns:p14="http://schemas.microsoft.com/office/powerpoint/2010/main" val="819635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4" y="16452428"/>
            <a:ext cx="43525440" cy="5085080"/>
          </a:xfrm>
        </p:spPr>
        <p:txBody>
          <a:bodyPr anchor="t"/>
          <a:lstStyle>
            <a:lvl1pPr algn="l">
              <a:defRPr sz="15473" b="1" cap="all"/>
            </a:lvl1pPr>
          </a:lstStyle>
          <a:p>
            <a:r>
              <a:rPr lang="en-US"/>
              <a:t>Click to edit Master title style</a:t>
            </a:r>
          </a:p>
        </p:txBody>
      </p:sp>
      <p:sp>
        <p:nvSpPr>
          <p:cNvPr id="3" name="Text Placeholder 2"/>
          <p:cNvSpPr>
            <a:spLocks noGrp="1"/>
          </p:cNvSpPr>
          <p:nvPr>
            <p:ph type="body" idx="1"/>
          </p:nvPr>
        </p:nvSpPr>
        <p:spPr>
          <a:xfrm>
            <a:off x="4044954" y="10851733"/>
            <a:ext cx="43525440" cy="5600698"/>
          </a:xfrm>
        </p:spPr>
        <p:txBody>
          <a:bodyPr anchor="b"/>
          <a:lstStyle>
            <a:lvl1pPr marL="0" indent="0">
              <a:buNone/>
              <a:defRPr sz="7736">
                <a:solidFill>
                  <a:schemeClr val="tx1">
                    <a:tint val="75000"/>
                  </a:schemeClr>
                </a:solidFill>
              </a:defRPr>
            </a:lvl1pPr>
            <a:lvl2pPr marL="1770933" indent="0">
              <a:buNone/>
              <a:defRPr sz="7000">
                <a:solidFill>
                  <a:schemeClr val="tx1">
                    <a:tint val="75000"/>
                  </a:schemeClr>
                </a:solidFill>
              </a:defRPr>
            </a:lvl2pPr>
            <a:lvl3pPr marL="3541865" indent="0">
              <a:buNone/>
              <a:defRPr sz="6189">
                <a:solidFill>
                  <a:schemeClr val="tx1">
                    <a:tint val="75000"/>
                  </a:schemeClr>
                </a:solidFill>
              </a:defRPr>
            </a:lvl3pPr>
            <a:lvl4pPr marL="5312798" indent="0">
              <a:buNone/>
              <a:defRPr sz="5452">
                <a:solidFill>
                  <a:schemeClr val="tx1">
                    <a:tint val="75000"/>
                  </a:schemeClr>
                </a:solidFill>
              </a:defRPr>
            </a:lvl4pPr>
            <a:lvl5pPr marL="7083731" indent="0">
              <a:buNone/>
              <a:defRPr sz="5452">
                <a:solidFill>
                  <a:schemeClr val="tx1">
                    <a:tint val="75000"/>
                  </a:schemeClr>
                </a:solidFill>
              </a:defRPr>
            </a:lvl5pPr>
            <a:lvl6pPr marL="8854664" indent="0">
              <a:buNone/>
              <a:defRPr sz="5452">
                <a:solidFill>
                  <a:schemeClr val="tx1">
                    <a:tint val="75000"/>
                  </a:schemeClr>
                </a:solidFill>
              </a:defRPr>
            </a:lvl6pPr>
            <a:lvl7pPr marL="10625597" indent="0">
              <a:buNone/>
              <a:defRPr sz="5452">
                <a:solidFill>
                  <a:schemeClr val="tx1">
                    <a:tint val="75000"/>
                  </a:schemeClr>
                </a:solidFill>
              </a:defRPr>
            </a:lvl7pPr>
            <a:lvl8pPr marL="12396530" indent="0">
              <a:buNone/>
              <a:defRPr sz="5452">
                <a:solidFill>
                  <a:schemeClr val="tx1">
                    <a:tint val="75000"/>
                  </a:schemeClr>
                </a:solidFill>
              </a:defRPr>
            </a:lvl8pPr>
            <a:lvl9pPr marL="14167462" indent="0">
              <a:buNone/>
              <a:defRPr sz="545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81EB72-1360-DD4F-9E92-95FA7B04290F}" type="datetimeFigureOut">
              <a:rPr lang="en-US" smtClean="0"/>
              <a:t>8/8/24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A34BEE-3ABA-B344-A254-D82D381C9E29}" type="slidenum">
              <a:rPr lang="en-US" smtClean="0"/>
              <a:t>‹#›</a:t>
            </a:fld>
            <a:endParaRPr lang="en-US"/>
          </a:p>
        </p:txBody>
      </p:sp>
    </p:spTree>
    <p:extLst>
      <p:ext uri="{BB962C8B-B14F-4D97-AF65-F5344CB8AC3E}">
        <p14:creationId xmlns:p14="http://schemas.microsoft.com/office/powerpoint/2010/main" val="2040557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60320" y="5974083"/>
            <a:ext cx="22616160" cy="16896928"/>
          </a:xfrm>
        </p:spPr>
        <p:txBody>
          <a:bodyPr/>
          <a:lstStyle>
            <a:lvl1pPr>
              <a:defRPr sz="10831"/>
            </a:lvl1pPr>
            <a:lvl2pPr>
              <a:defRPr sz="9284"/>
            </a:lvl2pPr>
            <a:lvl3pPr>
              <a:defRPr sz="7736"/>
            </a:lvl3pPr>
            <a:lvl4pPr>
              <a:defRPr sz="7000"/>
            </a:lvl4pPr>
            <a:lvl5pPr>
              <a:defRPr sz="7000"/>
            </a:lvl5pPr>
            <a:lvl6pPr>
              <a:defRPr sz="7000"/>
            </a:lvl6pPr>
            <a:lvl7pPr>
              <a:defRPr sz="7000"/>
            </a:lvl7pPr>
            <a:lvl8pPr>
              <a:defRPr sz="7000"/>
            </a:lvl8pPr>
            <a:lvl9pPr>
              <a:defRPr sz="7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6029920" y="5974083"/>
            <a:ext cx="22616160" cy="16896928"/>
          </a:xfrm>
        </p:spPr>
        <p:txBody>
          <a:bodyPr/>
          <a:lstStyle>
            <a:lvl1pPr>
              <a:defRPr sz="10831"/>
            </a:lvl1pPr>
            <a:lvl2pPr>
              <a:defRPr sz="9284"/>
            </a:lvl2pPr>
            <a:lvl3pPr>
              <a:defRPr sz="7736"/>
            </a:lvl3pPr>
            <a:lvl4pPr>
              <a:defRPr sz="7000"/>
            </a:lvl4pPr>
            <a:lvl5pPr>
              <a:defRPr sz="7000"/>
            </a:lvl5pPr>
            <a:lvl6pPr>
              <a:defRPr sz="7000"/>
            </a:lvl6pPr>
            <a:lvl7pPr>
              <a:defRPr sz="7000"/>
            </a:lvl7pPr>
            <a:lvl8pPr>
              <a:defRPr sz="7000"/>
            </a:lvl8pPr>
            <a:lvl9pPr>
              <a:defRPr sz="7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81EB72-1360-DD4F-9E92-95FA7B04290F}" type="datetimeFigureOut">
              <a:rPr lang="en-US" smtClean="0"/>
              <a:t>8/8/24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A34BEE-3ABA-B344-A254-D82D381C9E29}" type="slidenum">
              <a:rPr lang="en-US" smtClean="0"/>
              <a:t>‹#›</a:t>
            </a:fld>
            <a:endParaRPr lang="en-US"/>
          </a:p>
        </p:txBody>
      </p:sp>
    </p:spTree>
    <p:extLst>
      <p:ext uri="{BB962C8B-B14F-4D97-AF65-F5344CB8AC3E}">
        <p14:creationId xmlns:p14="http://schemas.microsoft.com/office/powerpoint/2010/main" val="3687028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560325" y="5731094"/>
            <a:ext cx="22625054" cy="2388446"/>
          </a:xfrm>
        </p:spPr>
        <p:txBody>
          <a:bodyPr anchor="b"/>
          <a:lstStyle>
            <a:lvl1pPr marL="0" indent="0">
              <a:buNone/>
              <a:defRPr sz="9284" b="1"/>
            </a:lvl1pPr>
            <a:lvl2pPr marL="1770933" indent="0">
              <a:buNone/>
              <a:defRPr sz="7736" b="1"/>
            </a:lvl2pPr>
            <a:lvl3pPr marL="3541865" indent="0">
              <a:buNone/>
              <a:defRPr sz="7000" b="1"/>
            </a:lvl3pPr>
            <a:lvl4pPr marL="5312798" indent="0">
              <a:buNone/>
              <a:defRPr sz="6189" b="1"/>
            </a:lvl4pPr>
            <a:lvl5pPr marL="7083731" indent="0">
              <a:buNone/>
              <a:defRPr sz="6189" b="1"/>
            </a:lvl5pPr>
            <a:lvl6pPr marL="8854664" indent="0">
              <a:buNone/>
              <a:defRPr sz="6189" b="1"/>
            </a:lvl6pPr>
            <a:lvl7pPr marL="10625597" indent="0">
              <a:buNone/>
              <a:defRPr sz="6189" b="1"/>
            </a:lvl7pPr>
            <a:lvl8pPr marL="12396530" indent="0">
              <a:buNone/>
              <a:defRPr sz="6189" b="1"/>
            </a:lvl8pPr>
            <a:lvl9pPr marL="14167462" indent="0">
              <a:buNone/>
              <a:defRPr sz="6189" b="1"/>
            </a:lvl9pPr>
          </a:lstStyle>
          <a:p>
            <a:pPr lvl="0"/>
            <a:r>
              <a:rPr lang="en-US"/>
              <a:t>Click to edit Master text styles</a:t>
            </a:r>
          </a:p>
        </p:txBody>
      </p:sp>
      <p:sp>
        <p:nvSpPr>
          <p:cNvPr id="4" name="Content Placeholder 3"/>
          <p:cNvSpPr>
            <a:spLocks noGrp="1"/>
          </p:cNvSpPr>
          <p:nvPr>
            <p:ph sz="half" idx="2"/>
          </p:nvPr>
        </p:nvSpPr>
        <p:spPr>
          <a:xfrm>
            <a:off x="2560325" y="8119540"/>
            <a:ext cx="22625054" cy="14751474"/>
          </a:xfrm>
        </p:spPr>
        <p:txBody>
          <a:bodyPr/>
          <a:lstStyle>
            <a:lvl1pPr>
              <a:defRPr sz="9284"/>
            </a:lvl1pPr>
            <a:lvl2pPr>
              <a:defRPr sz="7736"/>
            </a:lvl2pPr>
            <a:lvl3pPr>
              <a:defRPr sz="7000"/>
            </a:lvl3pPr>
            <a:lvl4pPr>
              <a:defRPr sz="6189"/>
            </a:lvl4pPr>
            <a:lvl5pPr>
              <a:defRPr sz="6189"/>
            </a:lvl5pPr>
            <a:lvl6pPr>
              <a:defRPr sz="6189"/>
            </a:lvl6pPr>
            <a:lvl7pPr>
              <a:defRPr sz="6189"/>
            </a:lvl7pPr>
            <a:lvl8pPr>
              <a:defRPr sz="6189"/>
            </a:lvl8pPr>
            <a:lvl9pPr>
              <a:defRPr sz="61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6012144" y="5731094"/>
            <a:ext cx="22633940" cy="2388446"/>
          </a:xfrm>
        </p:spPr>
        <p:txBody>
          <a:bodyPr anchor="b"/>
          <a:lstStyle>
            <a:lvl1pPr marL="0" indent="0">
              <a:buNone/>
              <a:defRPr sz="9284" b="1"/>
            </a:lvl1pPr>
            <a:lvl2pPr marL="1770933" indent="0">
              <a:buNone/>
              <a:defRPr sz="7736" b="1"/>
            </a:lvl2pPr>
            <a:lvl3pPr marL="3541865" indent="0">
              <a:buNone/>
              <a:defRPr sz="7000" b="1"/>
            </a:lvl3pPr>
            <a:lvl4pPr marL="5312798" indent="0">
              <a:buNone/>
              <a:defRPr sz="6189" b="1"/>
            </a:lvl4pPr>
            <a:lvl5pPr marL="7083731" indent="0">
              <a:buNone/>
              <a:defRPr sz="6189" b="1"/>
            </a:lvl5pPr>
            <a:lvl6pPr marL="8854664" indent="0">
              <a:buNone/>
              <a:defRPr sz="6189" b="1"/>
            </a:lvl6pPr>
            <a:lvl7pPr marL="10625597" indent="0">
              <a:buNone/>
              <a:defRPr sz="6189" b="1"/>
            </a:lvl7pPr>
            <a:lvl8pPr marL="12396530" indent="0">
              <a:buNone/>
              <a:defRPr sz="6189" b="1"/>
            </a:lvl8pPr>
            <a:lvl9pPr marL="14167462" indent="0">
              <a:buNone/>
              <a:defRPr sz="6189" b="1"/>
            </a:lvl9pPr>
          </a:lstStyle>
          <a:p>
            <a:pPr lvl="0"/>
            <a:r>
              <a:rPr lang="en-US"/>
              <a:t>Click to edit Master text styles</a:t>
            </a:r>
          </a:p>
        </p:txBody>
      </p:sp>
      <p:sp>
        <p:nvSpPr>
          <p:cNvPr id="6" name="Content Placeholder 5"/>
          <p:cNvSpPr>
            <a:spLocks noGrp="1"/>
          </p:cNvSpPr>
          <p:nvPr>
            <p:ph sz="quarter" idx="4"/>
          </p:nvPr>
        </p:nvSpPr>
        <p:spPr>
          <a:xfrm>
            <a:off x="26012144" y="8119540"/>
            <a:ext cx="22633940" cy="14751474"/>
          </a:xfrm>
        </p:spPr>
        <p:txBody>
          <a:bodyPr/>
          <a:lstStyle>
            <a:lvl1pPr>
              <a:defRPr sz="9284"/>
            </a:lvl1pPr>
            <a:lvl2pPr>
              <a:defRPr sz="7736"/>
            </a:lvl2pPr>
            <a:lvl3pPr>
              <a:defRPr sz="7000"/>
            </a:lvl3pPr>
            <a:lvl4pPr>
              <a:defRPr sz="6189"/>
            </a:lvl4pPr>
            <a:lvl5pPr>
              <a:defRPr sz="6189"/>
            </a:lvl5pPr>
            <a:lvl6pPr>
              <a:defRPr sz="6189"/>
            </a:lvl6pPr>
            <a:lvl7pPr>
              <a:defRPr sz="6189"/>
            </a:lvl7pPr>
            <a:lvl8pPr>
              <a:defRPr sz="6189"/>
            </a:lvl8pPr>
            <a:lvl9pPr>
              <a:defRPr sz="61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81EB72-1360-DD4F-9E92-95FA7B04290F}" type="datetimeFigureOut">
              <a:rPr lang="en-US" smtClean="0"/>
              <a:t>8/8/24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A34BEE-3ABA-B344-A254-D82D381C9E29}" type="slidenum">
              <a:rPr lang="en-US" smtClean="0"/>
              <a:t>‹#›</a:t>
            </a:fld>
            <a:endParaRPr lang="en-US"/>
          </a:p>
        </p:txBody>
      </p:sp>
    </p:spTree>
    <p:extLst>
      <p:ext uri="{BB962C8B-B14F-4D97-AF65-F5344CB8AC3E}">
        <p14:creationId xmlns:p14="http://schemas.microsoft.com/office/powerpoint/2010/main" val="3574898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81EB72-1360-DD4F-9E92-95FA7B04290F}" type="datetimeFigureOut">
              <a:rPr lang="en-US" smtClean="0"/>
              <a:t>8/8/24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A34BEE-3ABA-B344-A254-D82D381C9E29}" type="slidenum">
              <a:rPr lang="en-US" smtClean="0"/>
              <a:t>‹#›</a:t>
            </a:fld>
            <a:endParaRPr lang="en-US"/>
          </a:p>
        </p:txBody>
      </p:sp>
    </p:spTree>
    <p:extLst>
      <p:ext uri="{BB962C8B-B14F-4D97-AF65-F5344CB8AC3E}">
        <p14:creationId xmlns:p14="http://schemas.microsoft.com/office/powerpoint/2010/main" val="265281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81EB72-1360-DD4F-9E92-95FA7B04290F}" type="datetimeFigureOut">
              <a:rPr lang="en-US" smtClean="0"/>
              <a:t>8/8/24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A34BEE-3ABA-B344-A254-D82D381C9E29}" type="slidenum">
              <a:rPr lang="en-US" smtClean="0"/>
              <a:t>‹#›</a:t>
            </a:fld>
            <a:endParaRPr lang="en-US"/>
          </a:p>
        </p:txBody>
      </p:sp>
    </p:spTree>
    <p:extLst>
      <p:ext uri="{BB962C8B-B14F-4D97-AF65-F5344CB8AC3E}">
        <p14:creationId xmlns:p14="http://schemas.microsoft.com/office/powerpoint/2010/main" val="2256569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7" y="1019386"/>
            <a:ext cx="16846554" cy="4338320"/>
          </a:xfrm>
        </p:spPr>
        <p:txBody>
          <a:bodyPr anchor="b"/>
          <a:lstStyle>
            <a:lvl1pPr algn="l">
              <a:defRPr sz="7736" b="1"/>
            </a:lvl1pPr>
          </a:lstStyle>
          <a:p>
            <a:r>
              <a:rPr lang="en-US"/>
              <a:t>Click to edit Master title style</a:t>
            </a:r>
          </a:p>
        </p:txBody>
      </p:sp>
      <p:sp>
        <p:nvSpPr>
          <p:cNvPr id="3" name="Content Placeholder 2"/>
          <p:cNvSpPr>
            <a:spLocks noGrp="1"/>
          </p:cNvSpPr>
          <p:nvPr>
            <p:ph idx="1"/>
          </p:nvPr>
        </p:nvSpPr>
        <p:spPr>
          <a:xfrm>
            <a:off x="20020280" y="1019390"/>
            <a:ext cx="28625800" cy="21851623"/>
          </a:xfrm>
        </p:spPr>
        <p:txBody>
          <a:bodyPr/>
          <a:lstStyle>
            <a:lvl1pPr>
              <a:defRPr sz="12378"/>
            </a:lvl1pPr>
            <a:lvl2pPr>
              <a:defRPr sz="10831"/>
            </a:lvl2pPr>
            <a:lvl3pPr>
              <a:defRPr sz="9284"/>
            </a:lvl3pPr>
            <a:lvl4pPr>
              <a:defRPr sz="7736"/>
            </a:lvl4pPr>
            <a:lvl5pPr>
              <a:defRPr sz="7736"/>
            </a:lvl5pPr>
            <a:lvl6pPr>
              <a:defRPr sz="7736"/>
            </a:lvl6pPr>
            <a:lvl7pPr>
              <a:defRPr sz="7736"/>
            </a:lvl7pPr>
            <a:lvl8pPr>
              <a:defRPr sz="7736"/>
            </a:lvl8pPr>
            <a:lvl9pPr>
              <a:defRPr sz="77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7" y="5357710"/>
            <a:ext cx="16846554" cy="17513303"/>
          </a:xfrm>
        </p:spPr>
        <p:txBody>
          <a:bodyPr/>
          <a:lstStyle>
            <a:lvl1pPr marL="0" indent="0">
              <a:buNone/>
              <a:defRPr sz="5452"/>
            </a:lvl1pPr>
            <a:lvl2pPr marL="1770933" indent="0">
              <a:buNone/>
              <a:defRPr sz="4642"/>
            </a:lvl2pPr>
            <a:lvl3pPr marL="3541865" indent="0">
              <a:buNone/>
              <a:defRPr sz="3905"/>
            </a:lvl3pPr>
            <a:lvl4pPr marL="5312798" indent="0">
              <a:buNone/>
              <a:defRPr sz="3463"/>
            </a:lvl4pPr>
            <a:lvl5pPr marL="7083731" indent="0">
              <a:buNone/>
              <a:defRPr sz="3463"/>
            </a:lvl5pPr>
            <a:lvl6pPr marL="8854664" indent="0">
              <a:buNone/>
              <a:defRPr sz="3463"/>
            </a:lvl6pPr>
            <a:lvl7pPr marL="10625597" indent="0">
              <a:buNone/>
              <a:defRPr sz="3463"/>
            </a:lvl7pPr>
            <a:lvl8pPr marL="12396530" indent="0">
              <a:buNone/>
              <a:defRPr sz="3463"/>
            </a:lvl8pPr>
            <a:lvl9pPr marL="14167462" indent="0">
              <a:buNone/>
              <a:defRPr sz="3463"/>
            </a:lvl9pPr>
          </a:lstStyle>
          <a:p>
            <a:pPr lvl="0"/>
            <a:r>
              <a:rPr lang="en-US"/>
              <a:t>Click to edit Master text styles</a:t>
            </a:r>
          </a:p>
        </p:txBody>
      </p:sp>
      <p:sp>
        <p:nvSpPr>
          <p:cNvPr id="5" name="Date Placeholder 4"/>
          <p:cNvSpPr>
            <a:spLocks noGrp="1"/>
          </p:cNvSpPr>
          <p:nvPr>
            <p:ph type="dt" sz="half" idx="10"/>
          </p:nvPr>
        </p:nvSpPr>
        <p:spPr/>
        <p:txBody>
          <a:bodyPr/>
          <a:lstStyle/>
          <a:p>
            <a:fld id="{F581EB72-1360-DD4F-9E92-95FA7B04290F}" type="datetimeFigureOut">
              <a:rPr lang="en-US" smtClean="0"/>
              <a:t>8/8/24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A34BEE-3ABA-B344-A254-D82D381C9E29}" type="slidenum">
              <a:rPr lang="en-US" smtClean="0"/>
              <a:t>‹#›</a:t>
            </a:fld>
            <a:endParaRPr lang="en-US"/>
          </a:p>
        </p:txBody>
      </p:sp>
    </p:spTree>
    <p:extLst>
      <p:ext uri="{BB962C8B-B14F-4D97-AF65-F5344CB8AC3E}">
        <p14:creationId xmlns:p14="http://schemas.microsoft.com/office/powerpoint/2010/main" val="1525077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814" y="17922241"/>
            <a:ext cx="30723840" cy="2115823"/>
          </a:xfrm>
        </p:spPr>
        <p:txBody>
          <a:bodyPr anchor="b"/>
          <a:lstStyle>
            <a:lvl1pPr algn="l">
              <a:defRPr sz="7736" b="1"/>
            </a:lvl1pPr>
          </a:lstStyle>
          <a:p>
            <a:r>
              <a:rPr lang="en-US"/>
              <a:t>Click to edit Master title style</a:t>
            </a:r>
          </a:p>
        </p:txBody>
      </p:sp>
      <p:sp>
        <p:nvSpPr>
          <p:cNvPr id="3" name="Picture Placeholder 2"/>
          <p:cNvSpPr>
            <a:spLocks noGrp="1"/>
          </p:cNvSpPr>
          <p:nvPr>
            <p:ph type="pic" idx="1"/>
          </p:nvPr>
        </p:nvSpPr>
        <p:spPr>
          <a:xfrm>
            <a:off x="10036814" y="2287694"/>
            <a:ext cx="30723840" cy="15361920"/>
          </a:xfrm>
        </p:spPr>
        <p:txBody>
          <a:bodyPr/>
          <a:lstStyle>
            <a:lvl1pPr marL="0" indent="0">
              <a:buNone/>
              <a:defRPr sz="12378"/>
            </a:lvl1pPr>
            <a:lvl2pPr marL="1770933" indent="0">
              <a:buNone/>
              <a:defRPr sz="10831"/>
            </a:lvl2pPr>
            <a:lvl3pPr marL="3541865" indent="0">
              <a:buNone/>
              <a:defRPr sz="9284"/>
            </a:lvl3pPr>
            <a:lvl4pPr marL="5312798" indent="0">
              <a:buNone/>
              <a:defRPr sz="7736"/>
            </a:lvl4pPr>
            <a:lvl5pPr marL="7083731" indent="0">
              <a:buNone/>
              <a:defRPr sz="7736"/>
            </a:lvl5pPr>
            <a:lvl6pPr marL="8854664" indent="0">
              <a:buNone/>
              <a:defRPr sz="7736"/>
            </a:lvl6pPr>
            <a:lvl7pPr marL="10625597" indent="0">
              <a:buNone/>
              <a:defRPr sz="7736"/>
            </a:lvl7pPr>
            <a:lvl8pPr marL="12396530" indent="0">
              <a:buNone/>
              <a:defRPr sz="7736"/>
            </a:lvl8pPr>
            <a:lvl9pPr marL="14167462" indent="0">
              <a:buNone/>
              <a:defRPr sz="7736"/>
            </a:lvl9pPr>
          </a:lstStyle>
          <a:p>
            <a:endParaRPr lang="en-US"/>
          </a:p>
        </p:txBody>
      </p:sp>
      <p:sp>
        <p:nvSpPr>
          <p:cNvPr id="4" name="Text Placeholder 3"/>
          <p:cNvSpPr>
            <a:spLocks noGrp="1"/>
          </p:cNvSpPr>
          <p:nvPr>
            <p:ph type="body" sz="half" idx="2"/>
          </p:nvPr>
        </p:nvSpPr>
        <p:spPr>
          <a:xfrm>
            <a:off x="10036814" y="20038064"/>
            <a:ext cx="30723840" cy="3004818"/>
          </a:xfrm>
        </p:spPr>
        <p:txBody>
          <a:bodyPr/>
          <a:lstStyle>
            <a:lvl1pPr marL="0" indent="0">
              <a:buNone/>
              <a:defRPr sz="5452"/>
            </a:lvl1pPr>
            <a:lvl2pPr marL="1770933" indent="0">
              <a:buNone/>
              <a:defRPr sz="4642"/>
            </a:lvl2pPr>
            <a:lvl3pPr marL="3541865" indent="0">
              <a:buNone/>
              <a:defRPr sz="3905"/>
            </a:lvl3pPr>
            <a:lvl4pPr marL="5312798" indent="0">
              <a:buNone/>
              <a:defRPr sz="3463"/>
            </a:lvl4pPr>
            <a:lvl5pPr marL="7083731" indent="0">
              <a:buNone/>
              <a:defRPr sz="3463"/>
            </a:lvl5pPr>
            <a:lvl6pPr marL="8854664" indent="0">
              <a:buNone/>
              <a:defRPr sz="3463"/>
            </a:lvl6pPr>
            <a:lvl7pPr marL="10625597" indent="0">
              <a:buNone/>
              <a:defRPr sz="3463"/>
            </a:lvl7pPr>
            <a:lvl8pPr marL="12396530" indent="0">
              <a:buNone/>
              <a:defRPr sz="3463"/>
            </a:lvl8pPr>
            <a:lvl9pPr marL="14167462" indent="0">
              <a:buNone/>
              <a:defRPr sz="3463"/>
            </a:lvl9pPr>
          </a:lstStyle>
          <a:p>
            <a:pPr lvl="0"/>
            <a:r>
              <a:rPr lang="en-US"/>
              <a:t>Click to edit Master text styles</a:t>
            </a:r>
          </a:p>
        </p:txBody>
      </p:sp>
      <p:sp>
        <p:nvSpPr>
          <p:cNvPr id="5" name="Date Placeholder 4"/>
          <p:cNvSpPr>
            <a:spLocks noGrp="1"/>
          </p:cNvSpPr>
          <p:nvPr>
            <p:ph type="dt" sz="half" idx="10"/>
          </p:nvPr>
        </p:nvSpPr>
        <p:spPr/>
        <p:txBody>
          <a:bodyPr/>
          <a:lstStyle/>
          <a:p>
            <a:fld id="{F581EB72-1360-DD4F-9E92-95FA7B04290F}" type="datetimeFigureOut">
              <a:rPr lang="en-US" smtClean="0"/>
              <a:t>8/8/24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A34BEE-3ABA-B344-A254-D82D381C9E29}" type="slidenum">
              <a:rPr lang="en-US" smtClean="0"/>
              <a:t>‹#›</a:t>
            </a:fld>
            <a:endParaRPr lang="en-US"/>
          </a:p>
        </p:txBody>
      </p:sp>
    </p:spTree>
    <p:extLst>
      <p:ext uri="{BB962C8B-B14F-4D97-AF65-F5344CB8AC3E}">
        <p14:creationId xmlns:p14="http://schemas.microsoft.com/office/powerpoint/2010/main" val="3300366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60320" y="1025314"/>
            <a:ext cx="46085760" cy="4267200"/>
          </a:xfrm>
          <a:prstGeom prst="rect">
            <a:avLst/>
          </a:prstGeom>
        </p:spPr>
        <p:txBody>
          <a:bodyPr vert="horz" lIns="480709" tIns="240355" rIns="480709" bIns="240355" rtlCol="0" anchor="ctr">
            <a:normAutofit/>
          </a:bodyPr>
          <a:lstStyle/>
          <a:p>
            <a:r>
              <a:rPr lang="en-US"/>
              <a:t>Click to edit Master title style</a:t>
            </a:r>
          </a:p>
        </p:txBody>
      </p:sp>
      <p:sp>
        <p:nvSpPr>
          <p:cNvPr id="3" name="Text Placeholder 2"/>
          <p:cNvSpPr>
            <a:spLocks noGrp="1"/>
          </p:cNvSpPr>
          <p:nvPr>
            <p:ph type="body" idx="1"/>
          </p:nvPr>
        </p:nvSpPr>
        <p:spPr>
          <a:xfrm>
            <a:off x="2560320" y="5974083"/>
            <a:ext cx="46085760" cy="16896928"/>
          </a:xfrm>
          <a:prstGeom prst="rect">
            <a:avLst/>
          </a:prstGeom>
        </p:spPr>
        <p:txBody>
          <a:bodyPr vert="horz" lIns="480709" tIns="240355" rIns="480709" bIns="24035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560320" y="23730381"/>
            <a:ext cx="11948160" cy="1363134"/>
          </a:xfrm>
          <a:prstGeom prst="rect">
            <a:avLst/>
          </a:prstGeom>
        </p:spPr>
        <p:txBody>
          <a:bodyPr vert="horz" lIns="480709" tIns="240355" rIns="480709" bIns="240355" rtlCol="0" anchor="ctr"/>
          <a:lstStyle>
            <a:lvl1pPr algn="l">
              <a:defRPr sz="4642">
                <a:solidFill>
                  <a:schemeClr val="tx1">
                    <a:tint val="75000"/>
                  </a:schemeClr>
                </a:solidFill>
              </a:defRPr>
            </a:lvl1pPr>
          </a:lstStyle>
          <a:p>
            <a:fld id="{F581EB72-1360-DD4F-9E92-95FA7B04290F}" type="datetimeFigureOut">
              <a:rPr lang="en-US" smtClean="0"/>
              <a:t>8/8/24</a:t>
            </a:fld>
            <a:endParaRPr lang="en-US"/>
          </a:p>
        </p:txBody>
      </p:sp>
      <p:sp>
        <p:nvSpPr>
          <p:cNvPr id="5" name="Footer Placeholder 4"/>
          <p:cNvSpPr>
            <a:spLocks noGrp="1"/>
          </p:cNvSpPr>
          <p:nvPr>
            <p:ph type="ftr" sz="quarter" idx="3"/>
          </p:nvPr>
        </p:nvSpPr>
        <p:spPr>
          <a:xfrm>
            <a:off x="17495520" y="23730381"/>
            <a:ext cx="16215360" cy="1363134"/>
          </a:xfrm>
          <a:prstGeom prst="rect">
            <a:avLst/>
          </a:prstGeom>
        </p:spPr>
        <p:txBody>
          <a:bodyPr vert="horz" lIns="480709" tIns="240355" rIns="480709" bIns="240355" rtlCol="0" anchor="ctr"/>
          <a:lstStyle>
            <a:lvl1pPr algn="ctr">
              <a:defRPr sz="464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697920" y="23730381"/>
            <a:ext cx="11948160" cy="1363134"/>
          </a:xfrm>
          <a:prstGeom prst="rect">
            <a:avLst/>
          </a:prstGeom>
        </p:spPr>
        <p:txBody>
          <a:bodyPr vert="horz" lIns="480709" tIns="240355" rIns="480709" bIns="240355" rtlCol="0" anchor="ctr"/>
          <a:lstStyle>
            <a:lvl1pPr algn="r">
              <a:defRPr sz="4642">
                <a:solidFill>
                  <a:schemeClr val="tx1">
                    <a:tint val="75000"/>
                  </a:schemeClr>
                </a:solidFill>
              </a:defRPr>
            </a:lvl1pPr>
          </a:lstStyle>
          <a:p>
            <a:fld id="{B3A34BEE-3ABA-B344-A254-D82D381C9E29}" type="slidenum">
              <a:rPr lang="en-US" smtClean="0"/>
              <a:t>‹#›</a:t>
            </a:fld>
            <a:endParaRPr lang="en-US"/>
          </a:p>
        </p:txBody>
      </p:sp>
    </p:spTree>
    <p:extLst>
      <p:ext uri="{BB962C8B-B14F-4D97-AF65-F5344CB8AC3E}">
        <p14:creationId xmlns:p14="http://schemas.microsoft.com/office/powerpoint/2010/main" val="1753022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770933" rtl="0" eaLnBrk="1" latinLnBrk="0" hangingPunct="1">
        <a:spcBef>
          <a:spcPct val="0"/>
        </a:spcBef>
        <a:buNone/>
        <a:defRPr sz="17020" kern="1200">
          <a:solidFill>
            <a:schemeClr val="tx1"/>
          </a:solidFill>
          <a:latin typeface="+mj-lt"/>
          <a:ea typeface="+mj-ea"/>
          <a:cs typeface="+mj-cs"/>
        </a:defRPr>
      </a:lvl1pPr>
    </p:titleStyle>
    <p:bodyStyle>
      <a:lvl1pPr marL="1328200" indent="-1328200" algn="l" defTabSz="1770933" rtl="0" eaLnBrk="1" latinLnBrk="0" hangingPunct="1">
        <a:spcBef>
          <a:spcPct val="20000"/>
        </a:spcBef>
        <a:buFont typeface="Arial"/>
        <a:buChar char="•"/>
        <a:defRPr sz="12378" kern="1200">
          <a:solidFill>
            <a:schemeClr val="tx1"/>
          </a:solidFill>
          <a:latin typeface="+mn-lt"/>
          <a:ea typeface="+mn-ea"/>
          <a:cs typeface="+mn-cs"/>
        </a:defRPr>
      </a:lvl1pPr>
      <a:lvl2pPr marL="2877765" indent="-1106833" algn="l" defTabSz="1770933" rtl="0" eaLnBrk="1" latinLnBrk="0" hangingPunct="1">
        <a:spcBef>
          <a:spcPct val="20000"/>
        </a:spcBef>
        <a:buFont typeface="Arial"/>
        <a:buChar char="–"/>
        <a:defRPr sz="10831" kern="1200">
          <a:solidFill>
            <a:schemeClr val="tx1"/>
          </a:solidFill>
          <a:latin typeface="+mn-lt"/>
          <a:ea typeface="+mn-ea"/>
          <a:cs typeface="+mn-cs"/>
        </a:defRPr>
      </a:lvl2pPr>
      <a:lvl3pPr marL="4427332" indent="-885466" algn="l" defTabSz="1770933" rtl="0" eaLnBrk="1" latinLnBrk="0" hangingPunct="1">
        <a:spcBef>
          <a:spcPct val="20000"/>
        </a:spcBef>
        <a:buFont typeface="Arial"/>
        <a:buChar char="•"/>
        <a:defRPr sz="9284" kern="1200">
          <a:solidFill>
            <a:schemeClr val="tx1"/>
          </a:solidFill>
          <a:latin typeface="+mn-lt"/>
          <a:ea typeface="+mn-ea"/>
          <a:cs typeface="+mn-cs"/>
        </a:defRPr>
      </a:lvl3pPr>
      <a:lvl4pPr marL="6198264" indent="-885466" algn="l" defTabSz="1770933" rtl="0" eaLnBrk="1" latinLnBrk="0" hangingPunct="1">
        <a:spcBef>
          <a:spcPct val="20000"/>
        </a:spcBef>
        <a:buFont typeface="Arial"/>
        <a:buChar char="–"/>
        <a:defRPr sz="7736" kern="1200">
          <a:solidFill>
            <a:schemeClr val="tx1"/>
          </a:solidFill>
          <a:latin typeface="+mn-lt"/>
          <a:ea typeface="+mn-ea"/>
          <a:cs typeface="+mn-cs"/>
        </a:defRPr>
      </a:lvl4pPr>
      <a:lvl5pPr marL="7969198" indent="-885466" algn="l" defTabSz="1770933" rtl="0" eaLnBrk="1" latinLnBrk="0" hangingPunct="1">
        <a:spcBef>
          <a:spcPct val="20000"/>
        </a:spcBef>
        <a:buFont typeface="Arial"/>
        <a:buChar char="»"/>
        <a:defRPr sz="7736" kern="1200">
          <a:solidFill>
            <a:schemeClr val="tx1"/>
          </a:solidFill>
          <a:latin typeface="+mn-lt"/>
          <a:ea typeface="+mn-ea"/>
          <a:cs typeface="+mn-cs"/>
        </a:defRPr>
      </a:lvl5pPr>
      <a:lvl6pPr marL="9740131" indent="-885466" algn="l" defTabSz="1770933" rtl="0" eaLnBrk="1" latinLnBrk="0" hangingPunct="1">
        <a:spcBef>
          <a:spcPct val="20000"/>
        </a:spcBef>
        <a:buFont typeface="Arial"/>
        <a:buChar char="•"/>
        <a:defRPr sz="7736" kern="1200">
          <a:solidFill>
            <a:schemeClr val="tx1"/>
          </a:solidFill>
          <a:latin typeface="+mn-lt"/>
          <a:ea typeface="+mn-ea"/>
          <a:cs typeface="+mn-cs"/>
        </a:defRPr>
      </a:lvl6pPr>
      <a:lvl7pPr marL="11511063" indent="-885466" algn="l" defTabSz="1770933" rtl="0" eaLnBrk="1" latinLnBrk="0" hangingPunct="1">
        <a:spcBef>
          <a:spcPct val="20000"/>
        </a:spcBef>
        <a:buFont typeface="Arial"/>
        <a:buChar char="•"/>
        <a:defRPr sz="7736" kern="1200">
          <a:solidFill>
            <a:schemeClr val="tx1"/>
          </a:solidFill>
          <a:latin typeface="+mn-lt"/>
          <a:ea typeface="+mn-ea"/>
          <a:cs typeface="+mn-cs"/>
        </a:defRPr>
      </a:lvl7pPr>
      <a:lvl8pPr marL="13281996" indent="-885466" algn="l" defTabSz="1770933" rtl="0" eaLnBrk="1" latinLnBrk="0" hangingPunct="1">
        <a:spcBef>
          <a:spcPct val="20000"/>
        </a:spcBef>
        <a:buFont typeface="Arial"/>
        <a:buChar char="•"/>
        <a:defRPr sz="7736" kern="1200">
          <a:solidFill>
            <a:schemeClr val="tx1"/>
          </a:solidFill>
          <a:latin typeface="+mn-lt"/>
          <a:ea typeface="+mn-ea"/>
          <a:cs typeface="+mn-cs"/>
        </a:defRPr>
      </a:lvl8pPr>
      <a:lvl9pPr marL="15052929" indent="-885466" algn="l" defTabSz="1770933" rtl="0" eaLnBrk="1" latinLnBrk="0" hangingPunct="1">
        <a:spcBef>
          <a:spcPct val="20000"/>
        </a:spcBef>
        <a:buFont typeface="Arial"/>
        <a:buChar char="•"/>
        <a:defRPr sz="7736" kern="1200">
          <a:solidFill>
            <a:schemeClr val="tx1"/>
          </a:solidFill>
          <a:latin typeface="+mn-lt"/>
          <a:ea typeface="+mn-ea"/>
          <a:cs typeface="+mn-cs"/>
        </a:defRPr>
      </a:lvl9pPr>
    </p:bodyStyle>
    <p:otherStyle>
      <a:defPPr>
        <a:defRPr lang="en-US"/>
      </a:defPPr>
      <a:lvl1pPr marL="0" algn="l" defTabSz="1770933" rtl="0" eaLnBrk="1" latinLnBrk="0" hangingPunct="1">
        <a:defRPr sz="7000" kern="1200">
          <a:solidFill>
            <a:schemeClr val="tx1"/>
          </a:solidFill>
          <a:latin typeface="+mn-lt"/>
          <a:ea typeface="+mn-ea"/>
          <a:cs typeface="+mn-cs"/>
        </a:defRPr>
      </a:lvl1pPr>
      <a:lvl2pPr marL="1770933" algn="l" defTabSz="1770933" rtl="0" eaLnBrk="1" latinLnBrk="0" hangingPunct="1">
        <a:defRPr sz="7000" kern="1200">
          <a:solidFill>
            <a:schemeClr val="tx1"/>
          </a:solidFill>
          <a:latin typeface="+mn-lt"/>
          <a:ea typeface="+mn-ea"/>
          <a:cs typeface="+mn-cs"/>
        </a:defRPr>
      </a:lvl2pPr>
      <a:lvl3pPr marL="3541865" algn="l" defTabSz="1770933" rtl="0" eaLnBrk="1" latinLnBrk="0" hangingPunct="1">
        <a:defRPr sz="7000" kern="1200">
          <a:solidFill>
            <a:schemeClr val="tx1"/>
          </a:solidFill>
          <a:latin typeface="+mn-lt"/>
          <a:ea typeface="+mn-ea"/>
          <a:cs typeface="+mn-cs"/>
        </a:defRPr>
      </a:lvl3pPr>
      <a:lvl4pPr marL="5312798" algn="l" defTabSz="1770933" rtl="0" eaLnBrk="1" latinLnBrk="0" hangingPunct="1">
        <a:defRPr sz="7000" kern="1200">
          <a:solidFill>
            <a:schemeClr val="tx1"/>
          </a:solidFill>
          <a:latin typeface="+mn-lt"/>
          <a:ea typeface="+mn-ea"/>
          <a:cs typeface="+mn-cs"/>
        </a:defRPr>
      </a:lvl4pPr>
      <a:lvl5pPr marL="7083731" algn="l" defTabSz="1770933" rtl="0" eaLnBrk="1" latinLnBrk="0" hangingPunct="1">
        <a:defRPr sz="7000" kern="1200">
          <a:solidFill>
            <a:schemeClr val="tx1"/>
          </a:solidFill>
          <a:latin typeface="+mn-lt"/>
          <a:ea typeface="+mn-ea"/>
          <a:cs typeface="+mn-cs"/>
        </a:defRPr>
      </a:lvl5pPr>
      <a:lvl6pPr marL="8854664" algn="l" defTabSz="1770933" rtl="0" eaLnBrk="1" latinLnBrk="0" hangingPunct="1">
        <a:defRPr sz="7000" kern="1200">
          <a:solidFill>
            <a:schemeClr val="tx1"/>
          </a:solidFill>
          <a:latin typeface="+mn-lt"/>
          <a:ea typeface="+mn-ea"/>
          <a:cs typeface="+mn-cs"/>
        </a:defRPr>
      </a:lvl6pPr>
      <a:lvl7pPr marL="10625597" algn="l" defTabSz="1770933" rtl="0" eaLnBrk="1" latinLnBrk="0" hangingPunct="1">
        <a:defRPr sz="7000" kern="1200">
          <a:solidFill>
            <a:schemeClr val="tx1"/>
          </a:solidFill>
          <a:latin typeface="+mn-lt"/>
          <a:ea typeface="+mn-ea"/>
          <a:cs typeface="+mn-cs"/>
        </a:defRPr>
      </a:lvl7pPr>
      <a:lvl8pPr marL="12396530" algn="l" defTabSz="1770933" rtl="0" eaLnBrk="1" latinLnBrk="0" hangingPunct="1">
        <a:defRPr sz="7000" kern="1200">
          <a:solidFill>
            <a:schemeClr val="tx1"/>
          </a:solidFill>
          <a:latin typeface="+mn-lt"/>
          <a:ea typeface="+mn-ea"/>
          <a:cs typeface="+mn-cs"/>
        </a:defRPr>
      </a:lvl8pPr>
      <a:lvl9pPr marL="14167462" algn="l" defTabSz="1770933" rtl="0" eaLnBrk="1" latinLnBrk="0" hangingPunct="1">
        <a:defRPr sz="7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11.emf"/><Relationship Id="rId3" Type="http://schemas.openxmlformats.org/officeDocument/2006/relationships/image" Target="../media/image1.emf"/><Relationship Id="rId7" Type="http://schemas.openxmlformats.org/officeDocument/2006/relationships/image" Target="../media/image5.png"/><Relationship Id="rId12"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emf"/><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emf"/><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39054178" y="4273776"/>
            <a:ext cx="12071684" cy="20939296"/>
          </a:xfrm>
          <a:prstGeom prst="rect">
            <a:avLst/>
          </a:prstGeom>
          <a:solidFill>
            <a:schemeClr val="bg1"/>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0" dirty="0"/>
          </a:p>
        </p:txBody>
      </p:sp>
      <p:sp>
        <p:nvSpPr>
          <p:cNvPr id="3" name="Rectangle 2"/>
          <p:cNvSpPr/>
          <p:nvPr/>
        </p:nvSpPr>
        <p:spPr>
          <a:xfrm>
            <a:off x="194125" y="4670173"/>
            <a:ext cx="12071684" cy="2093929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421081" indent="-421081" algn="ctr">
              <a:buFont typeface="Arial"/>
              <a:buChar char="•"/>
            </a:pPr>
            <a:endParaRPr lang="en-US" sz="2652" dirty="0">
              <a:solidFill>
                <a:srgbClr val="000000"/>
              </a:solidFill>
            </a:endParaRPr>
          </a:p>
        </p:txBody>
      </p:sp>
      <p:sp>
        <p:nvSpPr>
          <p:cNvPr id="4" name="TextBox 3"/>
          <p:cNvSpPr txBox="1"/>
          <p:nvPr/>
        </p:nvSpPr>
        <p:spPr>
          <a:xfrm>
            <a:off x="11472763" y="854525"/>
            <a:ext cx="28260875" cy="1486181"/>
          </a:xfrm>
          <a:prstGeom prst="rect">
            <a:avLst/>
          </a:prstGeom>
          <a:noFill/>
        </p:spPr>
        <p:txBody>
          <a:bodyPr wrap="square" lIns="354207" tIns="177104" rIns="354207" bIns="177104" rtlCol="0">
            <a:spAutoFit/>
          </a:bodyPr>
          <a:lstStyle/>
          <a:p>
            <a:pPr algn="ctr">
              <a:lnSpc>
                <a:spcPts val="8842"/>
              </a:lnSpc>
            </a:pPr>
            <a:r>
              <a:rPr lang="en-US" sz="8105" b="1" dirty="0"/>
              <a:t>TXED: the Texas Earthquake Dataset for AI</a:t>
            </a:r>
          </a:p>
        </p:txBody>
      </p:sp>
      <p:sp>
        <p:nvSpPr>
          <p:cNvPr id="5" name="TextBox 4"/>
          <p:cNvSpPr txBox="1"/>
          <p:nvPr/>
        </p:nvSpPr>
        <p:spPr>
          <a:xfrm>
            <a:off x="11472761" y="2349469"/>
            <a:ext cx="25720384" cy="1180964"/>
          </a:xfrm>
          <a:prstGeom prst="rect">
            <a:avLst/>
          </a:prstGeom>
          <a:noFill/>
        </p:spPr>
        <p:txBody>
          <a:bodyPr wrap="square" rtlCol="0">
            <a:spAutoFit/>
          </a:bodyPr>
          <a:lstStyle/>
          <a:p>
            <a:pPr algn="ctr"/>
            <a:r>
              <a:rPr lang="en-US" sz="3537" b="1" dirty="0"/>
              <a:t>Yangkang Chen</a:t>
            </a:r>
            <a:r>
              <a:rPr lang="en-US" sz="3537" b="1" baseline="30000" dirty="0"/>
              <a:t>1</a:t>
            </a:r>
            <a:r>
              <a:rPr lang="en-US" sz="3537" b="1" dirty="0"/>
              <a:t>, Alexandros Savvaidis</a:t>
            </a:r>
            <a:r>
              <a:rPr lang="en-US" sz="3537" b="1" baseline="30000" dirty="0"/>
              <a:t>1</a:t>
            </a:r>
            <a:r>
              <a:rPr lang="en-US" sz="3537" b="1" dirty="0"/>
              <a:t>, Omar M. Saad</a:t>
            </a:r>
            <a:r>
              <a:rPr lang="en-US" sz="3537" b="1" baseline="30000" dirty="0"/>
              <a:t>2</a:t>
            </a:r>
            <a:r>
              <a:rPr lang="en-US" sz="3537" b="1" dirty="0"/>
              <a:t>, Guo-Chin Dino Huang</a:t>
            </a:r>
            <a:r>
              <a:rPr lang="en-US" sz="3537" b="1" baseline="30000" dirty="0"/>
              <a:t>1</a:t>
            </a:r>
            <a:r>
              <a:rPr lang="en-US" sz="3537" b="1" dirty="0"/>
              <a:t>, Daniel Siervo</a:t>
            </a:r>
            <a:r>
              <a:rPr lang="en-US" sz="3537" b="1" baseline="30000" dirty="0"/>
              <a:t>1</a:t>
            </a:r>
            <a:r>
              <a:rPr lang="en-US" sz="3537" b="1" dirty="0"/>
              <a:t>, Vincent O’Sullivan</a:t>
            </a:r>
            <a:r>
              <a:rPr lang="en-US" sz="3537" b="1" baseline="30000" dirty="0"/>
              <a:t>1</a:t>
            </a:r>
            <a:r>
              <a:rPr lang="en-US" sz="3537" b="1" dirty="0"/>
              <a:t>, </a:t>
            </a:r>
          </a:p>
          <a:p>
            <a:pPr algn="ctr"/>
            <a:r>
              <a:rPr lang="en-US" sz="3537" b="1" dirty="0"/>
              <a:t>Cooper McCabe</a:t>
            </a:r>
            <a:r>
              <a:rPr lang="en-US" sz="3537" b="1" baseline="30000" dirty="0"/>
              <a:t>1</a:t>
            </a:r>
            <a:r>
              <a:rPr lang="en-US" sz="3537" b="1" dirty="0"/>
              <a:t>, Bede Uku</a:t>
            </a:r>
            <a:r>
              <a:rPr lang="en-US" sz="3537" b="1" baseline="30000" dirty="0"/>
              <a:t>1</a:t>
            </a:r>
            <a:r>
              <a:rPr lang="en-US" sz="3537" b="1" dirty="0"/>
              <a:t>, Preston Fleck</a:t>
            </a:r>
            <a:r>
              <a:rPr lang="en-US" sz="3537" b="1" baseline="30000" dirty="0"/>
              <a:t>1</a:t>
            </a:r>
            <a:r>
              <a:rPr lang="en-US" sz="3537" b="1" dirty="0"/>
              <a:t>, Grace Burke</a:t>
            </a:r>
            <a:r>
              <a:rPr lang="en-US" sz="3537" b="1" baseline="30000" dirty="0"/>
              <a:t>1</a:t>
            </a:r>
            <a:r>
              <a:rPr lang="en-US" sz="3537" b="1" dirty="0"/>
              <a:t>, Natalie L. Alvarez</a:t>
            </a:r>
            <a:r>
              <a:rPr lang="en-US" sz="3537" b="1" baseline="30000" dirty="0"/>
              <a:t>1</a:t>
            </a:r>
            <a:r>
              <a:rPr lang="en-US" sz="3537" b="1" dirty="0"/>
              <a:t>, Jessica Domino</a:t>
            </a:r>
            <a:r>
              <a:rPr lang="en-US" sz="3537" b="1" baseline="30000" dirty="0"/>
              <a:t>1</a:t>
            </a:r>
            <a:r>
              <a:rPr lang="en-US" sz="3537" b="1" dirty="0"/>
              <a:t>, </a:t>
            </a:r>
            <a:r>
              <a:rPr lang="en-US" sz="3537" b="1" dirty="0" err="1"/>
              <a:t>Iason</a:t>
            </a:r>
            <a:r>
              <a:rPr lang="en-US" sz="3537" b="1" dirty="0"/>
              <a:t> Grigoratos</a:t>
            </a:r>
            <a:r>
              <a:rPr lang="en-US" sz="3537" b="1" baseline="30000" dirty="0"/>
              <a:t>3</a:t>
            </a:r>
            <a:endParaRPr lang="en-US" sz="3537" b="1" dirty="0"/>
          </a:p>
        </p:txBody>
      </p:sp>
      <p:sp>
        <p:nvSpPr>
          <p:cNvPr id="9" name="TextBox 8"/>
          <p:cNvSpPr txBox="1"/>
          <p:nvPr/>
        </p:nvSpPr>
        <p:spPr>
          <a:xfrm>
            <a:off x="154522" y="4207461"/>
            <a:ext cx="11610162" cy="704680"/>
          </a:xfrm>
          <a:prstGeom prst="rect">
            <a:avLst/>
          </a:prstGeom>
          <a:solidFill>
            <a:srgbClr val="0070C0"/>
          </a:solidFill>
        </p:spPr>
        <p:txBody>
          <a:bodyPr wrap="square" numCol="1" spcCol="457200" rtlCol="0" anchor="ctr" anchorCtr="1">
            <a:spAutoFit/>
          </a:bodyPr>
          <a:lstStyle/>
          <a:p>
            <a:pPr algn="ctr"/>
            <a:r>
              <a:rPr lang="en-US" sz="3979" b="1" dirty="0">
                <a:solidFill>
                  <a:schemeClr val="bg1"/>
                </a:solidFill>
              </a:rPr>
              <a:t>Abstract</a:t>
            </a:r>
          </a:p>
        </p:txBody>
      </p:sp>
      <p:sp>
        <p:nvSpPr>
          <p:cNvPr id="17" name="TextBox 16"/>
          <p:cNvSpPr txBox="1"/>
          <p:nvPr/>
        </p:nvSpPr>
        <p:spPr>
          <a:xfrm>
            <a:off x="360986" y="5032315"/>
            <a:ext cx="11563681" cy="5088141"/>
          </a:xfrm>
          <a:prstGeom prst="rect">
            <a:avLst/>
          </a:prstGeom>
          <a:noFill/>
        </p:spPr>
        <p:txBody>
          <a:bodyPr wrap="square" rtlCol="0">
            <a:normAutofit fontScale="92500" lnSpcReduction="20000"/>
          </a:bodyPr>
          <a:lstStyle/>
          <a:p>
            <a:pPr algn="just"/>
            <a:r>
              <a:rPr lang="en-US" sz="2652" dirty="0"/>
              <a:t>Machine learning (ML) seismology relies on large datasets with high-fidelity labels from humans in order to train generalized models. Among the seismological applications of ML, earthquake detection, and P- and S-wave arrival picking are the most widely studied, with capabilities that can exceed humans. Here, we present a regional artificial intelligence (AI) earthquake dataset (TXED) compiled for the state of Texas. The TXED dataset is composed of earthquake signals with manually picked P- and S-wave arrival times and manually picked noise waveforms corresponding to more than 20,000 earthquake events spanning from the beginning of the Texas seismological network (</a:t>
            </a:r>
            <a:r>
              <a:rPr lang="en-US" sz="2652" dirty="0" err="1"/>
              <a:t>TexNet</a:t>
            </a:r>
            <a:r>
              <a:rPr lang="en-US" sz="2652" dirty="0"/>
              <a:t>) (2017/01/01) to date. This data is a supplement to the existing worldwide open-access seismological AI datasets and represent the signal and noise characteristics of Texas. Direct applications of the TXED datasets include training a globally generalized picking model by including the unique Texas dataset and refining an existing global picking model for better performance in Texas (i.e., transfer learning). This dataset will also serve as a benchmark dataset for fundamental AI research like designing seismology-oriented deep learning architectures. We plan to continue to expand the TXED dataset as more observations are made by </a:t>
            </a:r>
            <a:r>
              <a:rPr lang="en-US" sz="2652" dirty="0" err="1"/>
              <a:t>TexNet</a:t>
            </a:r>
            <a:r>
              <a:rPr lang="en-US" sz="2652" dirty="0"/>
              <a:t> analysts.</a:t>
            </a:r>
            <a:endParaRPr lang="en-US" sz="3242" dirty="0"/>
          </a:p>
        </p:txBody>
      </p:sp>
      <p:sp>
        <p:nvSpPr>
          <p:cNvPr id="18" name="TextBox 17"/>
          <p:cNvSpPr txBox="1"/>
          <p:nvPr/>
        </p:nvSpPr>
        <p:spPr>
          <a:xfrm>
            <a:off x="337745" y="10535020"/>
            <a:ext cx="11610162" cy="704680"/>
          </a:xfrm>
          <a:prstGeom prst="rect">
            <a:avLst/>
          </a:prstGeom>
          <a:solidFill>
            <a:srgbClr val="0070C0"/>
          </a:solidFill>
        </p:spPr>
        <p:txBody>
          <a:bodyPr wrap="square" rtlCol="0" anchor="ctr" anchorCtr="1">
            <a:spAutoFit/>
          </a:bodyPr>
          <a:lstStyle/>
          <a:p>
            <a:pPr algn="ctr"/>
            <a:r>
              <a:rPr lang="en-US" sz="3979" b="1" dirty="0">
                <a:solidFill>
                  <a:schemeClr val="bg1"/>
                </a:solidFill>
              </a:rPr>
              <a:t>Introduction</a:t>
            </a:r>
          </a:p>
        </p:txBody>
      </p:sp>
      <p:sp>
        <p:nvSpPr>
          <p:cNvPr id="20" name="TextBox 19"/>
          <p:cNvSpPr txBox="1"/>
          <p:nvPr/>
        </p:nvSpPr>
        <p:spPr>
          <a:xfrm>
            <a:off x="26218280" y="4452458"/>
            <a:ext cx="11616319" cy="704680"/>
          </a:xfrm>
          <a:prstGeom prst="rect">
            <a:avLst/>
          </a:prstGeom>
          <a:solidFill>
            <a:srgbClr val="0070C0"/>
          </a:solidFill>
        </p:spPr>
        <p:txBody>
          <a:bodyPr wrap="square" rtlCol="0" anchor="ctr" anchorCtr="1">
            <a:spAutoFit/>
          </a:bodyPr>
          <a:lstStyle/>
          <a:p>
            <a:pPr algn="ctr"/>
            <a:r>
              <a:rPr lang="en-US" sz="3979" b="1" dirty="0">
                <a:solidFill>
                  <a:schemeClr val="bg1"/>
                </a:solidFill>
              </a:rPr>
              <a:t>Metadata</a:t>
            </a:r>
          </a:p>
        </p:txBody>
      </p:sp>
      <p:sp>
        <p:nvSpPr>
          <p:cNvPr id="54" name="TextBox 53"/>
          <p:cNvSpPr txBox="1"/>
          <p:nvPr/>
        </p:nvSpPr>
        <p:spPr>
          <a:xfrm>
            <a:off x="39004407" y="18410713"/>
            <a:ext cx="11613604" cy="704680"/>
          </a:xfrm>
          <a:prstGeom prst="rect">
            <a:avLst/>
          </a:prstGeom>
          <a:solidFill>
            <a:srgbClr val="0070C0"/>
          </a:solidFill>
        </p:spPr>
        <p:txBody>
          <a:bodyPr wrap="square" rtlCol="0" anchor="ctr" anchorCtr="1">
            <a:spAutoFit/>
          </a:bodyPr>
          <a:lstStyle/>
          <a:p>
            <a:pPr algn="ctr"/>
            <a:r>
              <a:rPr lang="en-US" sz="3979" b="1" dirty="0">
                <a:solidFill>
                  <a:schemeClr val="bg1"/>
                </a:solidFill>
              </a:rPr>
              <a:t>Conclusions</a:t>
            </a:r>
          </a:p>
        </p:txBody>
      </p:sp>
      <p:sp>
        <p:nvSpPr>
          <p:cNvPr id="40" name="Rectangle 39"/>
          <p:cNvSpPr/>
          <p:nvPr/>
        </p:nvSpPr>
        <p:spPr>
          <a:xfrm>
            <a:off x="110979" y="4280619"/>
            <a:ext cx="12344400" cy="21031200"/>
          </a:xfrm>
          <a:prstGeom prst="rect">
            <a:avLst/>
          </a:prstGeom>
          <a:noFill/>
          <a:ln w="571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0"/>
          </a:p>
        </p:txBody>
      </p:sp>
      <p:sp>
        <p:nvSpPr>
          <p:cNvPr id="42" name="Rectangle 41"/>
          <p:cNvSpPr/>
          <p:nvPr/>
        </p:nvSpPr>
        <p:spPr>
          <a:xfrm>
            <a:off x="25232669" y="4310119"/>
            <a:ext cx="12801600" cy="21031200"/>
          </a:xfrm>
          <a:prstGeom prst="rect">
            <a:avLst/>
          </a:prstGeom>
          <a:noFill/>
          <a:ln w="571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0"/>
          </a:p>
        </p:txBody>
      </p:sp>
      <p:sp>
        <p:nvSpPr>
          <p:cNvPr id="45" name="Rectangle 44"/>
          <p:cNvSpPr/>
          <p:nvPr/>
        </p:nvSpPr>
        <p:spPr>
          <a:xfrm>
            <a:off x="38252851" y="4313907"/>
            <a:ext cx="12801600" cy="21031200"/>
          </a:xfrm>
          <a:prstGeom prst="rect">
            <a:avLst/>
          </a:prstGeom>
          <a:noFill/>
          <a:ln w="571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0"/>
          </a:p>
        </p:txBody>
      </p:sp>
      <p:sp>
        <p:nvSpPr>
          <p:cNvPr id="72" name="TextBox 71"/>
          <p:cNvSpPr txBox="1"/>
          <p:nvPr/>
        </p:nvSpPr>
        <p:spPr>
          <a:xfrm>
            <a:off x="337745" y="11491778"/>
            <a:ext cx="11557232" cy="6263604"/>
          </a:xfrm>
          <a:prstGeom prst="rect">
            <a:avLst/>
          </a:prstGeom>
          <a:noFill/>
        </p:spPr>
        <p:txBody>
          <a:bodyPr wrap="square" rtlCol="0">
            <a:noAutofit/>
          </a:bodyPr>
          <a:lstStyle/>
          <a:p>
            <a:pPr algn="just"/>
            <a:r>
              <a:rPr lang="en-US" sz="2431" dirty="0"/>
              <a:t>In the past decade, the seismology community has seen numerous successes in data-driven earthquake studies due to the rapid development of machine learning (ML) techniques. Among all ML techniques, deep learning (DL) research has dominated in almost all natural science domains. DL commonly relies on convolutional operations or recurrent neural networks (RNN) to uncover deeply hidden patterns from a huge number of training datasets and thus hopefully can outperform traditional shallow-learning algorithms.</a:t>
            </a:r>
          </a:p>
          <a:p>
            <a:pPr algn="just"/>
            <a:endParaRPr lang="en-US" sz="2431" dirty="0"/>
          </a:p>
          <a:p>
            <a:pPr algn="just"/>
            <a:r>
              <a:rPr lang="en-US" sz="2431" dirty="0"/>
              <a:t>The state of Texas is one of the most seismically active areas in North America due</a:t>
            </a:r>
          </a:p>
          <a:p>
            <a:pPr algn="just"/>
            <a:r>
              <a:rPr lang="en-US" sz="2431" dirty="0"/>
              <a:t>to the large-scale wastewater injection as a result of oil and gas production. The number of small earthquakes (M&gt;2.0) has continued to increase rapidly in the past five years. To facilitate the earthquake AI study in Texas, we compile a large-scale dataset of Texas, which includes 312,231 signal 3-C waveforms and 207,458 noise 3-C waveforms recorded by over 300 stations across Texas. The noise waveforms from Texas all have gone through a robust manual picking process and have a relatively high quality, which is beneficial in reducing the false alarms in phase arrival picking and various noise studies.</a:t>
            </a:r>
          </a:p>
          <a:p>
            <a:pPr marL="421081" indent="-421081" algn="just">
              <a:buFont typeface="Arial"/>
              <a:buChar char="•"/>
            </a:pPr>
            <a:endParaRPr lang="en-US" sz="2652" dirty="0"/>
          </a:p>
          <a:p>
            <a:pPr algn="just"/>
            <a:endParaRPr lang="en-US" sz="2652" dirty="0"/>
          </a:p>
        </p:txBody>
      </p:sp>
      <p:pic>
        <p:nvPicPr>
          <p:cNvPr id="73" name="Picture 72"/>
          <p:cNvPicPr>
            <a:picLocks noChangeAspect="1"/>
          </p:cNvPicPr>
          <p:nvPr/>
        </p:nvPicPr>
        <p:blipFill>
          <a:blip r:embed="rId3"/>
          <a:stretch>
            <a:fillRect/>
          </a:stretch>
        </p:blipFill>
        <p:spPr>
          <a:xfrm>
            <a:off x="404077" y="262759"/>
            <a:ext cx="4385009" cy="1823529"/>
          </a:xfrm>
          <a:prstGeom prst="rect">
            <a:avLst/>
          </a:prstGeom>
        </p:spPr>
      </p:pic>
      <p:pic>
        <p:nvPicPr>
          <p:cNvPr id="74" name="Picture 73" descr="beg_color_digit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02" y="2460027"/>
            <a:ext cx="4590521" cy="1171420"/>
          </a:xfrm>
          <a:prstGeom prst="rect">
            <a:avLst/>
          </a:prstGeom>
        </p:spPr>
      </p:pic>
      <p:sp>
        <p:nvSpPr>
          <p:cNvPr id="111" name="TextBox 110"/>
          <p:cNvSpPr txBox="1"/>
          <p:nvPr/>
        </p:nvSpPr>
        <p:spPr>
          <a:xfrm>
            <a:off x="38893294" y="4488963"/>
            <a:ext cx="11613604" cy="704680"/>
          </a:xfrm>
          <a:prstGeom prst="rect">
            <a:avLst/>
          </a:prstGeom>
          <a:solidFill>
            <a:srgbClr val="0070C0"/>
          </a:solidFill>
        </p:spPr>
        <p:txBody>
          <a:bodyPr wrap="square" rtlCol="0" anchor="ctr" anchorCtr="1">
            <a:spAutoFit/>
          </a:bodyPr>
          <a:lstStyle/>
          <a:p>
            <a:pPr algn="ctr"/>
            <a:r>
              <a:rPr lang="en-US" sz="3979" b="1" dirty="0">
                <a:solidFill>
                  <a:schemeClr val="bg1"/>
                </a:solidFill>
              </a:rPr>
              <a:t>Results</a:t>
            </a:r>
          </a:p>
        </p:txBody>
      </p:sp>
      <p:pic>
        <p:nvPicPr>
          <p:cNvPr id="10" name="Picture 9">
            <a:extLst>
              <a:ext uri="{FF2B5EF4-FFF2-40B4-BE49-F238E27FC236}">
                <a16:creationId xmlns:a16="http://schemas.microsoft.com/office/drawing/2014/main" id="{CBAE5E11-2584-4448-A913-5A3F81A893E4}"/>
              </a:ext>
            </a:extLst>
          </p:cNvPr>
          <p:cNvPicPr>
            <a:picLocks noChangeAspect="1"/>
          </p:cNvPicPr>
          <p:nvPr/>
        </p:nvPicPr>
        <p:blipFill>
          <a:blip r:embed="rId5"/>
          <a:stretch>
            <a:fillRect/>
          </a:stretch>
        </p:blipFill>
        <p:spPr>
          <a:xfrm>
            <a:off x="44341901" y="262759"/>
            <a:ext cx="6560627" cy="1789262"/>
          </a:xfrm>
          <a:prstGeom prst="rect">
            <a:avLst/>
          </a:prstGeom>
        </p:spPr>
      </p:pic>
      <p:sp>
        <p:nvSpPr>
          <p:cNvPr id="6" name="TextBox 5">
            <a:extLst>
              <a:ext uri="{FF2B5EF4-FFF2-40B4-BE49-F238E27FC236}">
                <a16:creationId xmlns:a16="http://schemas.microsoft.com/office/drawing/2014/main" id="{716C791B-A216-F073-0FA2-32A020A60205}"/>
              </a:ext>
            </a:extLst>
          </p:cNvPr>
          <p:cNvSpPr txBox="1"/>
          <p:nvPr/>
        </p:nvSpPr>
        <p:spPr>
          <a:xfrm>
            <a:off x="11472761" y="3498753"/>
            <a:ext cx="25720384" cy="636649"/>
          </a:xfrm>
          <a:prstGeom prst="rect">
            <a:avLst/>
          </a:prstGeom>
          <a:noFill/>
        </p:spPr>
        <p:txBody>
          <a:bodyPr wrap="square" rtlCol="0">
            <a:spAutoFit/>
          </a:bodyPr>
          <a:lstStyle/>
          <a:p>
            <a:pPr algn="ctr"/>
            <a:r>
              <a:rPr lang="en-US" sz="3537" b="1" baseline="30000" dirty="0"/>
              <a:t>1</a:t>
            </a:r>
            <a:r>
              <a:rPr lang="en-US" sz="3537" b="1" dirty="0"/>
              <a:t>The University of Texas at Austin; </a:t>
            </a:r>
            <a:r>
              <a:rPr lang="en-US" sz="3537" b="1" baseline="30000" dirty="0"/>
              <a:t>2</a:t>
            </a:r>
            <a:r>
              <a:rPr lang="en-US" sz="3537" b="1" dirty="0"/>
              <a:t>King Abdullah University of Science and Technology; </a:t>
            </a:r>
            <a:r>
              <a:rPr lang="en-US" sz="3537" b="1" baseline="30000" dirty="0"/>
              <a:t>3</a:t>
            </a:r>
            <a:r>
              <a:rPr lang="en-US" sz="3537" b="1" dirty="0"/>
              <a:t>ETH Zurich</a:t>
            </a:r>
          </a:p>
        </p:txBody>
      </p:sp>
      <p:pic>
        <p:nvPicPr>
          <p:cNvPr id="7" name="Picture 2" descr="King Abdullah University of Science and Technology (KAUST) | RDA">
            <a:extLst>
              <a:ext uri="{FF2B5EF4-FFF2-40B4-BE49-F238E27FC236}">
                <a16:creationId xmlns:a16="http://schemas.microsoft.com/office/drawing/2014/main" id="{5A832753-0360-09D2-E675-F166703A0D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15492" y="2074697"/>
            <a:ext cx="2854158" cy="15440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TH Zurich - Homepage | ETH Zurich">
            <a:extLst>
              <a:ext uri="{FF2B5EF4-FFF2-40B4-BE49-F238E27FC236}">
                <a16:creationId xmlns:a16="http://schemas.microsoft.com/office/drawing/2014/main" id="{D9229F76-4144-683F-1254-A72C40B85C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16906" y="2385164"/>
            <a:ext cx="3967747" cy="11135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7A3E3DB-2B81-A4EF-C7BA-B146026F4189}"/>
              </a:ext>
            </a:extLst>
          </p:cNvPr>
          <p:cNvPicPr>
            <a:picLocks noChangeAspect="1"/>
          </p:cNvPicPr>
          <p:nvPr/>
        </p:nvPicPr>
        <p:blipFill>
          <a:blip r:embed="rId8"/>
          <a:stretch>
            <a:fillRect/>
          </a:stretch>
        </p:blipFill>
        <p:spPr>
          <a:xfrm>
            <a:off x="384063" y="18443389"/>
            <a:ext cx="4847389" cy="4847389"/>
          </a:xfrm>
          <a:prstGeom prst="rect">
            <a:avLst/>
          </a:prstGeom>
        </p:spPr>
      </p:pic>
      <p:pic>
        <p:nvPicPr>
          <p:cNvPr id="13" name="Picture 12" descr="A table of information&#10;&#10;Description automatically generated">
            <a:extLst>
              <a:ext uri="{FF2B5EF4-FFF2-40B4-BE49-F238E27FC236}">
                <a16:creationId xmlns:a16="http://schemas.microsoft.com/office/drawing/2014/main" id="{E4F3A140-4919-0A02-2B39-19865703D92A}"/>
              </a:ext>
            </a:extLst>
          </p:cNvPr>
          <p:cNvPicPr>
            <a:picLocks noChangeAspect="1"/>
          </p:cNvPicPr>
          <p:nvPr/>
        </p:nvPicPr>
        <p:blipFill>
          <a:blip r:embed="rId9"/>
          <a:stretch>
            <a:fillRect/>
          </a:stretch>
        </p:blipFill>
        <p:spPr>
          <a:xfrm>
            <a:off x="27341875" y="5252202"/>
            <a:ext cx="8949817" cy="9983197"/>
          </a:xfrm>
          <a:prstGeom prst="rect">
            <a:avLst/>
          </a:prstGeom>
        </p:spPr>
      </p:pic>
      <p:sp>
        <p:nvSpPr>
          <p:cNvPr id="14" name="TextBox 13">
            <a:extLst>
              <a:ext uri="{FF2B5EF4-FFF2-40B4-BE49-F238E27FC236}">
                <a16:creationId xmlns:a16="http://schemas.microsoft.com/office/drawing/2014/main" id="{7E1DD776-6F7F-9C73-E892-D1946530E331}"/>
              </a:ext>
            </a:extLst>
          </p:cNvPr>
          <p:cNvSpPr txBox="1"/>
          <p:nvPr/>
        </p:nvSpPr>
        <p:spPr>
          <a:xfrm>
            <a:off x="27609494" y="15204625"/>
            <a:ext cx="8678257" cy="601071"/>
          </a:xfrm>
          <a:prstGeom prst="rect">
            <a:avLst/>
          </a:prstGeom>
          <a:noFill/>
        </p:spPr>
        <p:txBody>
          <a:bodyPr wrap="square" rtlCol="0">
            <a:noAutofit/>
          </a:bodyPr>
          <a:lstStyle/>
          <a:p>
            <a:pPr algn="just"/>
            <a:r>
              <a:rPr lang="en-US" sz="1326" b="1" dirty="0"/>
              <a:t>Table 1. </a:t>
            </a:r>
            <a:r>
              <a:rPr lang="en-US" sz="1326" dirty="0"/>
              <a:t>A detailed description of the attributes in TXED. MSL denotes mean surface level. HF denotes hydraulic fracturing. </a:t>
            </a:r>
            <a:r>
              <a:rPr lang="en-US" sz="1326" dirty="0" err="1"/>
              <a:t>SWDsh</a:t>
            </a:r>
            <a:r>
              <a:rPr lang="en-US" sz="1326" dirty="0"/>
              <a:t> denotes shallow saltwater disposal. </a:t>
            </a:r>
            <a:r>
              <a:rPr lang="en-US" sz="1326" dirty="0" err="1"/>
              <a:t>SWDdp</a:t>
            </a:r>
            <a:r>
              <a:rPr lang="en-US" sz="1326" dirty="0"/>
              <a:t> denotes deep saltwater disposal. </a:t>
            </a:r>
          </a:p>
          <a:p>
            <a:pPr algn="just"/>
            <a:endParaRPr lang="en-US" sz="2652" dirty="0"/>
          </a:p>
        </p:txBody>
      </p:sp>
      <p:pic>
        <p:nvPicPr>
          <p:cNvPr id="16" name="Picture 15">
            <a:extLst>
              <a:ext uri="{FF2B5EF4-FFF2-40B4-BE49-F238E27FC236}">
                <a16:creationId xmlns:a16="http://schemas.microsoft.com/office/drawing/2014/main" id="{9FB00AEA-9AC7-99BA-523F-F140351004F8}"/>
              </a:ext>
            </a:extLst>
          </p:cNvPr>
          <p:cNvPicPr>
            <a:picLocks noChangeAspect="1"/>
          </p:cNvPicPr>
          <p:nvPr/>
        </p:nvPicPr>
        <p:blipFill>
          <a:blip r:embed="rId10"/>
          <a:stretch>
            <a:fillRect/>
          </a:stretch>
        </p:blipFill>
        <p:spPr>
          <a:xfrm>
            <a:off x="40386579" y="12651859"/>
            <a:ext cx="8874221" cy="5323279"/>
          </a:xfrm>
          <a:prstGeom prst="rect">
            <a:avLst/>
          </a:prstGeom>
        </p:spPr>
      </p:pic>
      <p:sp>
        <p:nvSpPr>
          <p:cNvPr id="22" name="TextBox 21">
            <a:extLst>
              <a:ext uri="{FF2B5EF4-FFF2-40B4-BE49-F238E27FC236}">
                <a16:creationId xmlns:a16="http://schemas.microsoft.com/office/drawing/2014/main" id="{C7072115-DFA4-B05E-8254-DAB7ED0CDD41}"/>
              </a:ext>
            </a:extLst>
          </p:cNvPr>
          <p:cNvSpPr txBox="1"/>
          <p:nvPr/>
        </p:nvSpPr>
        <p:spPr>
          <a:xfrm>
            <a:off x="39004407" y="22694389"/>
            <a:ext cx="11613604" cy="704680"/>
          </a:xfrm>
          <a:prstGeom prst="rect">
            <a:avLst/>
          </a:prstGeom>
          <a:solidFill>
            <a:srgbClr val="0070C0"/>
          </a:solidFill>
        </p:spPr>
        <p:txBody>
          <a:bodyPr wrap="square" rtlCol="0" anchor="ctr" anchorCtr="1">
            <a:spAutoFit/>
          </a:bodyPr>
          <a:lstStyle/>
          <a:p>
            <a:pPr algn="ctr"/>
            <a:r>
              <a:rPr lang="en-US" sz="3979" b="1" dirty="0">
                <a:solidFill>
                  <a:schemeClr val="bg1"/>
                </a:solidFill>
              </a:rPr>
              <a:t>Reference</a:t>
            </a:r>
          </a:p>
        </p:txBody>
      </p:sp>
      <p:sp>
        <p:nvSpPr>
          <p:cNvPr id="23" name="TextBox 22">
            <a:extLst>
              <a:ext uri="{FF2B5EF4-FFF2-40B4-BE49-F238E27FC236}">
                <a16:creationId xmlns:a16="http://schemas.microsoft.com/office/drawing/2014/main" id="{B66A5A0E-3D70-7291-C31C-564E48B9F730}"/>
              </a:ext>
            </a:extLst>
          </p:cNvPr>
          <p:cNvSpPr txBox="1"/>
          <p:nvPr/>
        </p:nvSpPr>
        <p:spPr>
          <a:xfrm>
            <a:off x="38893294" y="23516930"/>
            <a:ext cx="11599887" cy="1485270"/>
          </a:xfrm>
          <a:prstGeom prst="rect">
            <a:avLst/>
          </a:prstGeom>
          <a:noFill/>
        </p:spPr>
        <p:txBody>
          <a:bodyPr wrap="square" rtlCol="0">
            <a:noAutofit/>
          </a:bodyPr>
          <a:lstStyle/>
          <a:p>
            <a:pPr algn="just"/>
            <a:r>
              <a:rPr lang="en-US" sz="1326" dirty="0">
                <a:latin typeface="Calibri" panose="020F0502020204030204" pitchFamily="34" charset="0"/>
                <a:cs typeface="Calibri" panose="020F0502020204030204" pitchFamily="34" charset="0"/>
              </a:rPr>
              <a:t>Chen, Y., A. </a:t>
            </a:r>
            <a:r>
              <a:rPr lang="en-US" sz="1326" dirty="0" err="1">
                <a:latin typeface="Calibri" panose="020F0502020204030204" pitchFamily="34" charset="0"/>
                <a:cs typeface="Calibri" panose="020F0502020204030204" pitchFamily="34" charset="0"/>
              </a:rPr>
              <a:t>Savvaidis</a:t>
            </a:r>
            <a:r>
              <a:rPr lang="en-US" sz="1326" dirty="0">
                <a:latin typeface="Calibri" panose="020F0502020204030204" pitchFamily="34" charset="0"/>
                <a:cs typeface="Calibri" panose="020F0502020204030204" pitchFamily="34" charset="0"/>
              </a:rPr>
              <a:t>, O. M. Saad, G.-C. D. Huang, D. </a:t>
            </a:r>
            <a:r>
              <a:rPr lang="en-US" sz="1326" dirty="0" err="1">
                <a:latin typeface="Calibri" panose="020F0502020204030204" pitchFamily="34" charset="0"/>
                <a:cs typeface="Calibri" panose="020F0502020204030204" pitchFamily="34" charset="0"/>
              </a:rPr>
              <a:t>Siervo</a:t>
            </a:r>
            <a:r>
              <a:rPr lang="en-US" sz="1326" dirty="0">
                <a:latin typeface="Calibri" panose="020F0502020204030204" pitchFamily="34" charset="0"/>
                <a:cs typeface="Calibri" panose="020F0502020204030204" pitchFamily="34" charset="0"/>
              </a:rPr>
              <a:t>, V. O’Sullivan, C. McCabe, B. Uku, P. Fleck, G. Burke, N. L. Alvarez, J. Domino, and I. </a:t>
            </a:r>
            <a:r>
              <a:rPr lang="en-US" sz="1326" dirty="0" err="1">
                <a:latin typeface="Calibri" panose="020F0502020204030204" pitchFamily="34" charset="0"/>
                <a:cs typeface="Calibri" panose="020F0502020204030204" pitchFamily="34" charset="0"/>
              </a:rPr>
              <a:t>Grigoratos</a:t>
            </a:r>
            <a:r>
              <a:rPr lang="en-US" sz="1326" dirty="0">
                <a:latin typeface="Calibri" panose="020F0502020204030204" pitchFamily="34" charset="0"/>
                <a:cs typeface="Calibri" panose="020F0502020204030204" pitchFamily="34" charset="0"/>
              </a:rPr>
              <a:t>, 2023, TXED: the Texas earthquake dataset for AI: Seismological Research Letters, under review. </a:t>
            </a:r>
          </a:p>
          <a:p>
            <a:pPr algn="just"/>
            <a:endParaRPr lang="en-US" sz="589" dirty="0">
              <a:latin typeface="Calibri" panose="020F0502020204030204" pitchFamily="34" charset="0"/>
              <a:cs typeface="Calibri" panose="020F0502020204030204" pitchFamily="34" charset="0"/>
            </a:endParaRPr>
          </a:p>
          <a:p>
            <a:r>
              <a:rPr lang="en-US" sz="1326" dirty="0">
                <a:latin typeface="Calibri" panose="020F0502020204030204" pitchFamily="34" charset="0"/>
                <a:cs typeface="Calibri" panose="020F0502020204030204" pitchFamily="34" charset="0"/>
              </a:rPr>
              <a:t>Saad, O. M., Y. Chen, D. </a:t>
            </a:r>
            <a:r>
              <a:rPr lang="en-US" sz="1326" dirty="0" err="1">
                <a:latin typeface="Calibri" panose="020F0502020204030204" pitchFamily="34" charset="0"/>
                <a:cs typeface="Calibri" panose="020F0502020204030204" pitchFamily="34" charset="0"/>
              </a:rPr>
              <a:t>Siervo</a:t>
            </a:r>
            <a:r>
              <a:rPr lang="en-US" sz="1326" dirty="0">
                <a:latin typeface="Calibri" panose="020F0502020204030204" pitchFamily="34" charset="0"/>
                <a:cs typeface="Calibri" panose="020F0502020204030204" pitchFamily="34" charset="0"/>
              </a:rPr>
              <a:t>, F. Zhang, A. </a:t>
            </a:r>
            <a:r>
              <a:rPr lang="en-US" sz="1326" dirty="0" err="1">
                <a:latin typeface="Calibri" panose="020F0502020204030204" pitchFamily="34" charset="0"/>
                <a:cs typeface="Calibri" panose="020F0502020204030204" pitchFamily="34" charset="0"/>
              </a:rPr>
              <a:t>Savvaidis</a:t>
            </a:r>
            <a:r>
              <a:rPr lang="en-US" sz="1326" dirty="0">
                <a:latin typeface="Calibri" panose="020F0502020204030204" pitchFamily="34" charset="0"/>
                <a:cs typeface="Calibri" panose="020F0502020204030204" pitchFamily="34" charset="0"/>
              </a:rPr>
              <a:t>, G. chin Dino Huang, N. </a:t>
            </a:r>
            <a:r>
              <a:rPr lang="en-US" sz="1326" dirty="0" err="1">
                <a:latin typeface="Calibri" panose="020F0502020204030204" pitchFamily="34" charset="0"/>
                <a:cs typeface="Calibri" panose="020F0502020204030204" pitchFamily="34" charset="0"/>
              </a:rPr>
              <a:t>Igonin</a:t>
            </a:r>
            <a:r>
              <a:rPr lang="en-US" sz="1326" dirty="0">
                <a:latin typeface="Calibri" panose="020F0502020204030204" pitchFamily="34" charset="0"/>
                <a:cs typeface="Calibri" panose="020F0502020204030204" pitchFamily="34" charset="0"/>
              </a:rPr>
              <a:t>,  S. </a:t>
            </a:r>
            <a:r>
              <a:rPr lang="en-US" sz="1326" dirty="0" err="1">
                <a:latin typeface="Calibri" panose="020F0502020204030204" pitchFamily="34" charset="0"/>
                <a:cs typeface="Calibri" panose="020F0502020204030204" pitchFamily="34" charset="0"/>
              </a:rPr>
              <a:t>Fomel</a:t>
            </a:r>
            <a:r>
              <a:rPr lang="en-US" sz="1326" dirty="0">
                <a:latin typeface="Calibri" panose="020F0502020204030204" pitchFamily="34" charset="0"/>
                <a:cs typeface="Calibri" panose="020F0502020204030204" pitchFamily="34" charset="0"/>
              </a:rPr>
              <a:t>, , and Y. Chen, 2023, EQCCT: A production-ready earthquake detection and phase picking method using the compact convolutional transformer: IEEE Transactions on Geoscience and Remote Sensing, 61, 4507015. </a:t>
            </a:r>
          </a:p>
          <a:p>
            <a:endParaRPr lang="en-US" sz="516" dirty="0">
              <a:latin typeface="Calibri" panose="020F0502020204030204" pitchFamily="34" charset="0"/>
              <a:cs typeface="Calibri" panose="020F0502020204030204" pitchFamily="34" charset="0"/>
            </a:endParaRPr>
          </a:p>
          <a:p>
            <a:r>
              <a:rPr lang="en-US" sz="1326" dirty="0" err="1">
                <a:latin typeface="Calibri" panose="020F0502020204030204" pitchFamily="34" charset="0"/>
                <a:cs typeface="Calibri" panose="020F0502020204030204" pitchFamily="34" charset="0"/>
              </a:rPr>
              <a:t>Elsayed</a:t>
            </a:r>
            <a:r>
              <a:rPr lang="en-US" sz="1326" dirty="0">
                <a:latin typeface="Calibri" panose="020F0502020204030204" pitchFamily="34" charset="0"/>
                <a:cs typeface="Calibri" panose="020F0502020204030204" pitchFamily="34" charset="0"/>
              </a:rPr>
              <a:t>, H. S., O. M. Saad, M. S. Soliman, Y. Chen, and H. A. </a:t>
            </a:r>
            <a:r>
              <a:rPr lang="en-US" sz="1326" dirty="0" err="1">
                <a:latin typeface="Calibri" panose="020F0502020204030204" pitchFamily="34" charset="0"/>
                <a:cs typeface="Calibri" panose="020F0502020204030204" pitchFamily="34" charset="0"/>
              </a:rPr>
              <a:t>Youness</a:t>
            </a:r>
            <a:r>
              <a:rPr lang="en-US" sz="1326" dirty="0">
                <a:latin typeface="Calibri" panose="020F0502020204030204" pitchFamily="34" charset="0"/>
                <a:cs typeface="Calibri" panose="020F0502020204030204" pitchFamily="34" charset="0"/>
              </a:rPr>
              <a:t>, 2023, </a:t>
            </a:r>
            <a:r>
              <a:rPr lang="en-US" sz="1326" dirty="0" err="1">
                <a:latin typeface="Calibri" panose="020F0502020204030204" pitchFamily="34" charset="0"/>
                <a:cs typeface="Calibri" panose="020F0502020204030204" pitchFamily="34" charset="0"/>
              </a:rPr>
              <a:t>EQConvMixer</a:t>
            </a:r>
            <a:r>
              <a:rPr lang="en-US" sz="1326" dirty="0">
                <a:latin typeface="Calibri" panose="020F0502020204030204" pitchFamily="34" charset="0"/>
                <a:cs typeface="Calibri" panose="020F0502020204030204" pitchFamily="34" charset="0"/>
              </a:rPr>
              <a:t>: A deep learning approach for earthquake location from single-station waveforms: IEEE Geoscience and Remote Sensing Letters, 10, 7504905.</a:t>
            </a:r>
          </a:p>
          <a:p>
            <a:endParaRPr lang="en-US" sz="589" dirty="0"/>
          </a:p>
          <a:p>
            <a:pPr algn="just"/>
            <a:endParaRPr lang="en-US" sz="663" dirty="0"/>
          </a:p>
        </p:txBody>
      </p:sp>
      <p:sp>
        <p:nvSpPr>
          <p:cNvPr id="24" name="TextBox 23">
            <a:extLst>
              <a:ext uri="{FF2B5EF4-FFF2-40B4-BE49-F238E27FC236}">
                <a16:creationId xmlns:a16="http://schemas.microsoft.com/office/drawing/2014/main" id="{A82D52B4-AB9F-D89F-D35C-6E14F20D7E6C}"/>
              </a:ext>
            </a:extLst>
          </p:cNvPr>
          <p:cNvSpPr txBox="1"/>
          <p:nvPr/>
        </p:nvSpPr>
        <p:spPr>
          <a:xfrm>
            <a:off x="39042648" y="19115393"/>
            <a:ext cx="11596431" cy="3843178"/>
          </a:xfrm>
          <a:prstGeom prst="rect">
            <a:avLst/>
          </a:prstGeom>
          <a:noFill/>
        </p:spPr>
        <p:txBody>
          <a:bodyPr wrap="square" rtlCol="0">
            <a:normAutofit fontScale="92500" lnSpcReduction="10000"/>
          </a:bodyPr>
          <a:lstStyle/>
          <a:p>
            <a:pPr algn="just"/>
            <a:r>
              <a:rPr lang="en-US" sz="2652" dirty="0"/>
              <a:t>We have presented a large-scale regional earthquake dataset compiled from the state of Texas (TXED) for seismic artificial intelligence (AI) studies, which has a wide spectrum of possible AI applications in the future, including earthquake detection, P- and S-wave phase picking, polarity determination, single-/multi-station location, magnitude estimation, and causal factor determination, etc. The high-quality manually picked 3-C noise waveforms facilitate a number of noise studies, including noise removal, ambient noise analysis and imaging, noise causal factor analysis, and optimal survey design. The TXED will be continuously maintained and developed to expand the data size and functionality. Several initial applications of the TXED in phase picking, single-station location, and transfer learning studies demonstrate its promising scientific merits.</a:t>
            </a:r>
            <a:endParaRPr lang="en-US" sz="3242" dirty="0"/>
          </a:p>
        </p:txBody>
      </p:sp>
      <p:pic>
        <p:nvPicPr>
          <p:cNvPr id="26" name="Picture 25">
            <a:extLst>
              <a:ext uri="{FF2B5EF4-FFF2-40B4-BE49-F238E27FC236}">
                <a16:creationId xmlns:a16="http://schemas.microsoft.com/office/drawing/2014/main" id="{C1C2D166-6B03-70E3-DB39-0B1825FFF14B}"/>
              </a:ext>
            </a:extLst>
          </p:cNvPr>
          <p:cNvPicPr>
            <a:picLocks noChangeAspect="1"/>
          </p:cNvPicPr>
          <p:nvPr/>
        </p:nvPicPr>
        <p:blipFill>
          <a:blip r:embed="rId11"/>
          <a:stretch>
            <a:fillRect/>
          </a:stretch>
        </p:blipFill>
        <p:spPr>
          <a:xfrm>
            <a:off x="40437667" y="9266230"/>
            <a:ext cx="8477221" cy="2823525"/>
          </a:xfrm>
          <a:prstGeom prst="rect">
            <a:avLst/>
          </a:prstGeom>
        </p:spPr>
      </p:pic>
      <p:pic>
        <p:nvPicPr>
          <p:cNvPr id="28" name="Picture 27">
            <a:extLst>
              <a:ext uri="{FF2B5EF4-FFF2-40B4-BE49-F238E27FC236}">
                <a16:creationId xmlns:a16="http://schemas.microsoft.com/office/drawing/2014/main" id="{3AE6207A-5F33-30B7-A563-0B1EF8BE2B38}"/>
              </a:ext>
            </a:extLst>
          </p:cNvPr>
          <p:cNvPicPr>
            <a:picLocks noChangeAspect="1"/>
          </p:cNvPicPr>
          <p:nvPr/>
        </p:nvPicPr>
        <p:blipFill>
          <a:blip r:embed="rId12"/>
          <a:stretch>
            <a:fillRect/>
          </a:stretch>
        </p:blipFill>
        <p:spPr>
          <a:xfrm>
            <a:off x="40347681" y="5735648"/>
            <a:ext cx="8189780" cy="3069361"/>
          </a:xfrm>
          <a:prstGeom prst="rect">
            <a:avLst/>
          </a:prstGeom>
        </p:spPr>
      </p:pic>
      <p:sp>
        <p:nvSpPr>
          <p:cNvPr id="29" name="TextBox 28">
            <a:extLst>
              <a:ext uri="{FF2B5EF4-FFF2-40B4-BE49-F238E27FC236}">
                <a16:creationId xmlns:a16="http://schemas.microsoft.com/office/drawing/2014/main" id="{1D643FCB-24AA-8BCA-4F9E-52B58B3495DD}"/>
              </a:ext>
            </a:extLst>
          </p:cNvPr>
          <p:cNvSpPr txBox="1"/>
          <p:nvPr/>
        </p:nvSpPr>
        <p:spPr>
          <a:xfrm>
            <a:off x="39376445" y="5332188"/>
            <a:ext cx="10908208" cy="2418463"/>
          </a:xfrm>
          <a:prstGeom prst="rect">
            <a:avLst/>
          </a:prstGeom>
          <a:noFill/>
        </p:spPr>
        <p:txBody>
          <a:bodyPr wrap="square" rtlCol="0">
            <a:noAutofit/>
          </a:bodyPr>
          <a:lstStyle/>
          <a:p>
            <a:pPr algn="ctr"/>
            <a:r>
              <a:rPr lang="en-US" sz="2947" b="1" dirty="0"/>
              <a:t>Application 1: Training a deep learning Phase pickier (EQCCT)</a:t>
            </a:r>
          </a:p>
        </p:txBody>
      </p:sp>
      <p:sp>
        <p:nvSpPr>
          <p:cNvPr id="30" name="TextBox 29">
            <a:extLst>
              <a:ext uri="{FF2B5EF4-FFF2-40B4-BE49-F238E27FC236}">
                <a16:creationId xmlns:a16="http://schemas.microsoft.com/office/drawing/2014/main" id="{77C0AB51-9671-2021-7917-06B96D841749}"/>
              </a:ext>
            </a:extLst>
          </p:cNvPr>
          <p:cNvSpPr txBox="1"/>
          <p:nvPr/>
        </p:nvSpPr>
        <p:spPr>
          <a:xfrm>
            <a:off x="39658229" y="8805679"/>
            <a:ext cx="10330923" cy="2418463"/>
          </a:xfrm>
          <a:prstGeom prst="rect">
            <a:avLst/>
          </a:prstGeom>
          <a:noFill/>
        </p:spPr>
        <p:txBody>
          <a:bodyPr wrap="square" rtlCol="0">
            <a:noAutofit/>
          </a:bodyPr>
          <a:lstStyle/>
          <a:p>
            <a:pPr algn="ctr"/>
            <a:r>
              <a:rPr lang="en-US" sz="2947" b="1" dirty="0"/>
              <a:t>Application 2: Training a single-station earthquake locator</a:t>
            </a:r>
          </a:p>
          <a:p>
            <a:pPr algn="ctr"/>
            <a:endParaRPr lang="en-US" sz="2947" b="1" dirty="0"/>
          </a:p>
        </p:txBody>
      </p:sp>
      <p:sp>
        <p:nvSpPr>
          <p:cNvPr id="31" name="TextBox 30">
            <a:extLst>
              <a:ext uri="{FF2B5EF4-FFF2-40B4-BE49-F238E27FC236}">
                <a16:creationId xmlns:a16="http://schemas.microsoft.com/office/drawing/2014/main" id="{D39EA2C0-B197-3931-E0AA-BF7E0901E970}"/>
              </a:ext>
            </a:extLst>
          </p:cNvPr>
          <p:cNvSpPr txBox="1"/>
          <p:nvPr/>
        </p:nvSpPr>
        <p:spPr>
          <a:xfrm>
            <a:off x="39675403" y="12251106"/>
            <a:ext cx="10330923" cy="2418463"/>
          </a:xfrm>
          <a:prstGeom prst="rect">
            <a:avLst/>
          </a:prstGeom>
          <a:noFill/>
        </p:spPr>
        <p:txBody>
          <a:bodyPr wrap="square" rtlCol="0">
            <a:noAutofit/>
          </a:bodyPr>
          <a:lstStyle/>
          <a:p>
            <a:pPr algn="ctr"/>
            <a:r>
              <a:rPr lang="en-US" sz="2947" b="1" dirty="0"/>
              <a:t>Application 3: transfer learning</a:t>
            </a:r>
          </a:p>
        </p:txBody>
      </p:sp>
      <p:sp>
        <p:nvSpPr>
          <p:cNvPr id="32" name="TextBox 31">
            <a:extLst>
              <a:ext uri="{FF2B5EF4-FFF2-40B4-BE49-F238E27FC236}">
                <a16:creationId xmlns:a16="http://schemas.microsoft.com/office/drawing/2014/main" id="{021BCAB8-3EB2-41C0-B113-691A60452B60}"/>
              </a:ext>
            </a:extLst>
          </p:cNvPr>
          <p:cNvSpPr txBox="1"/>
          <p:nvPr/>
        </p:nvSpPr>
        <p:spPr>
          <a:xfrm>
            <a:off x="40437667" y="11994582"/>
            <a:ext cx="9021837" cy="586029"/>
          </a:xfrm>
          <a:prstGeom prst="rect">
            <a:avLst/>
          </a:prstGeom>
          <a:noFill/>
        </p:spPr>
        <p:txBody>
          <a:bodyPr wrap="square" rtlCol="0">
            <a:noAutofit/>
          </a:bodyPr>
          <a:lstStyle/>
          <a:p>
            <a:r>
              <a:rPr lang="en-US" sz="1326" b="1" dirty="0">
                <a:latin typeface="Calibri" panose="020F0502020204030204" pitchFamily="34" charset="0"/>
                <a:cs typeface="Calibri" panose="020F0502020204030204" pitchFamily="34" charset="0"/>
              </a:rPr>
              <a:t>Figure 6. </a:t>
            </a:r>
            <a:r>
              <a:rPr lang="en-US" sz="1326" dirty="0">
                <a:latin typeface="Calibri" panose="020F0502020204030204" pitchFamily="34" charset="0"/>
                <a:cs typeface="Calibri" panose="020F0502020204030204" pitchFamily="34" charset="0"/>
              </a:rPr>
              <a:t>The error distribution for (a) depth and (b) station-event distance using the </a:t>
            </a:r>
            <a:r>
              <a:rPr lang="en-US" sz="1326" dirty="0" err="1">
                <a:latin typeface="Calibri" panose="020F0502020204030204" pitchFamily="34" charset="0"/>
                <a:cs typeface="Calibri" panose="020F0502020204030204" pitchFamily="34" charset="0"/>
              </a:rPr>
              <a:t>ConvMixer</a:t>
            </a:r>
            <a:r>
              <a:rPr lang="en-US" sz="1326" dirty="0">
                <a:latin typeface="Calibri" panose="020F0502020204030204" pitchFamily="34" charset="0"/>
                <a:cs typeface="Calibri" panose="020F0502020204030204" pitchFamily="34" charset="0"/>
              </a:rPr>
              <a:t> deep learning architecture on the test set. </a:t>
            </a:r>
          </a:p>
          <a:p>
            <a:pPr algn="just"/>
            <a:endParaRPr lang="en-US" sz="1326" b="1" dirty="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FCD43A3F-261C-0F5F-6F95-4AA62268E463}"/>
              </a:ext>
            </a:extLst>
          </p:cNvPr>
          <p:cNvSpPr txBox="1"/>
          <p:nvPr/>
        </p:nvSpPr>
        <p:spPr>
          <a:xfrm>
            <a:off x="40440110" y="17901268"/>
            <a:ext cx="9320420" cy="586029"/>
          </a:xfrm>
          <a:prstGeom prst="rect">
            <a:avLst/>
          </a:prstGeom>
          <a:noFill/>
        </p:spPr>
        <p:txBody>
          <a:bodyPr wrap="square" rtlCol="0">
            <a:noAutofit/>
          </a:bodyPr>
          <a:lstStyle/>
          <a:p>
            <a:r>
              <a:rPr lang="en-US" sz="1326" b="1" dirty="0">
                <a:latin typeface="Calibri" panose="020F0502020204030204" pitchFamily="34" charset="0"/>
                <a:cs typeface="Calibri" panose="020F0502020204030204" pitchFamily="34" charset="0"/>
              </a:rPr>
              <a:t>Figure 7. </a:t>
            </a:r>
            <a:r>
              <a:rPr lang="en-US" sz="1326" dirty="0">
                <a:latin typeface="Calibri" panose="020F0502020204030204" pitchFamily="34" charset="0"/>
                <a:cs typeface="Calibri" panose="020F0502020204030204" pitchFamily="34" charset="0"/>
              </a:rPr>
              <a:t>The error distribution for the P picks corresponding to (a) the pre-trained EQCCT model and (b) the fine-tuned EQCCT model. The error distribution for the S picks corresponding to (c) the pre-trained EQCCT model and (d) the fine-tuned EQCCT model. </a:t>
            </a:r>
          </a:p>
          <a:p>
            <a:endParaRPr lang="en-US" sz="1326" b="1" dirty="0">
              <a:latin typeface="Calibri" panose="020F0502020204030204" pitchFamily="34" charset="0"/>
              <a:cs typeface="Calibri" panose="020F0502020204030204" pitchFamily="34" charset="0"/>
            </a:endParaRPr>
          </a:p>
          <a:p>
            <a:pPr algn="just"/>
            <a:endParaRPr lang="en-US" sz="1326" b="1" dirty="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62CDB55C-ACAB-54A6-C2D0-C4F9D974DC64}"/>
              </a:ext>
            </a:extLst>
          </p:cNvPr>
          <p:cNvSpPr txBox="1"/>
          <p:nvPr/>
        </p:nvSpPr>
        <p:spPr>
          <a:xfrm>
            <a:off x="40829616" y="8564385"/>
            <a:ext cx="9320420" cy="586029"/>
          </a:xfrm>
          <a:prstGeom prst="rect">
            <a:avLst/>
          </a:prstGeom>
          <a:noFill/>
        </p:spPr>
        <p:txBody>
          <a:bodyPr wrap="square" rtlCol="0">
            <a:noAutofit/>
          </a:bodyPr>
          <a:lstStyle/>
          <a:p>
            <a:r>
              <a:rPr lang="en-US" sz="1326" b="1" dirty="0">
                <a:latin typeface="Calibri" panose="020F0502020204030204" pitchFamily="34" charset="0"/>
                <a:cs typeface="Calibri" panose="020F0502020204030204" pitchFamily="34" charset="0"/>
              </a:rPr>
              <a:t>Figure 5. </a:t>
            </a:r>
            <a:r>
              <a:rPr lang="en-US" sz="1326" dirty="0">
                <a:latin typeface="Calibri" panose="020F0502020204030204" pitchFamily="34" charset="0"/>
                <a:cs typeface="Calibri" panose="020F0502020204030204" pitchFamily="34" charset="0"/>
              </a:rPr>
              <a:t>The error distribution for (a) P picks and (b) S picks using the EQCCT picking model on the test set. </a:t>
            </a:r>
            <a:endParaRPr lang="en-US" sz="589" dirty="0">
              <a:latin typeface="Calibri" panose="020F0502020204030204" pitchFamily="34" charset="0"/>
              <a:cs typeface="Calibri" panose="020F0502020204030204" pitchFamily="34" charset="0"/>
            </a:endParaRPr>
          </a:p>
        </p:txBody>
      </p:sp>
      <p:pic>
        <p:nvPicPr>
          <p:cNvPr id="36" name="Picture 35">
            <a:extLst>
              <a:ext uri="{FF2B5EF4-FFF2-40B4-BE49-F238E27FC236}">
                <a16:creationId xmlns:a16="http://schemas.microsoft.com/office/drawing/2014/main" id="{5BAFAA22-4ABA-C586-1941-1748EC86B4A6}"/>
              </a:ext>
            </a:extLst>
          </p:cNvPr>
          <p:cNvPicPr>
            <a:picLocks noChangeAspect="1"/>
          </p:cNvPicPr>
          <p:nvPr/>
        </p:nvPicPr>
        <p:blipFill>
          <a:blip r:embed="rId13"/>
          <a:stretch>
            <a:fillRect/>
          </a:stretch>
        </p:blipFill>
        <p:spPr>
          <a:xfrm>
            <a:off x="31816782" y="17421883"/>
            <a:ext cx="5727032" cy="4461428"/>
          </a:xfrm>
          <a:prstGeom prst="rect">
            <a:avLst/>
          </a:prstGeom>
        </p:spPr>
      </p:pic>
      <p:pic>
        <p:nvPicPr>
          <p:cNvPr id="38" name="Picture 37">
            <a:extLst>
              <a:ext uri="{FF2B5EF4-FFF2-40B4-BE49-F238E27FC236}">
                <a16:creationId xmlns:a16="http://schemas.microsoft.com/office/drawing/2014/main" id="{257F868E-7607-E1A7-80C6-391CC840FC99}"/>
              </a:ext>
            </a:extLst>
          </p:cNvPr>
          <p:cNvPicPr>
            <a:picLocks noChangeAspect="1"/>
          </p:cNvPicPr>
          <p:nvPr/>
        </p:nvPicPr>
        <p:blipFill>
          <a:blip r:embed="rId14"/>
          <a:stretch>
            <a:fillRect/>
          </a:stretch>
        </p:blipFill>
        <p:spPr>
          <a:xfrm>
            <a:off x="26379691" y="16915100"/>
            <a:ext cx="5258516" cy="6144673"/>
          </a:xfrm>
          <a:prstGeom prst="rect">
            <a:avLst/>
          </a:prstGeom>
        </p:spPr>
      </p:pic>
      <p:sp>
        <p:nvSpPr>
          <p:cNvPr id="39" name="TextBox 38">
            <a:extLst>
              <a:ext uri="{FF2B5EF4-FFF2-40B4-BE49-F238E27FC236}">
                <a16:creationId xmlns:a16="http://schemas.microsoft.com/office/drawing/2014/main" id="{9D149561-7383-1E1D-1806-231692EBDE69}"/>
              </a:ext>
            </a:extLst>
          </p:cNvPr>
          <p:cNvSpPr txBox="1"/>
          <p:nvPr/>
        </p:nvSpPr>
        <p:spPr>
          <a:xfrm>
            <a:off x="31830251" y="21928334"/>
            <a:ext cx="5727032" cy="919889"/>
          </a:xfrm>
          <a:prstGeom prst="rect">
            <a:avLst/>
          </a:prstGeom>
          <a:noFill/>
        </p:spPr>
        <p:txBody>
          <a:bodyPr wrap="square" rtlCol="0">
            <a:noAutofit/>
          </a:bodyPr>
          <a:lstStyle/>
          <a:p>
            <a:r>
              <a:rPr lang="en-US" sz="1326" b="1" dirty="0">
                <a:latin typeface="Calibri" panose="020F0502020204030204" pitchFamily="34" charset="0"/>
                <a:cs typeface="Calibri" panose="020F0502020204030204" pitchFamily="34" charset="0"/>
              </a:rPr>
              <a:t>Figure 4. </a:t>
            </a:r>
            <a:r>
              <a:rPr lang="en-US" sz="1326" dirty="0">
                <a:latin typeface="Calibri" panose="020F0502020204030204" pitchFamily="34" charset="0"/>
                <a:cs typeface="Calibri" panose="020F0502020204030204" pitchFamily="34" charset="0"/>
              </a:rPr>
              <a:t>Several noise waveform examples in different cases. (a) &amp; (b) Random noise with low and high amplitudes, respectively. (c) Pump noise near operating wells. (d) Noise from a malfunctioning station. (e) &amp; (f) Regular noise with unknown causes. </a:t>
            </a:r>
          </a:p>
          <a:p>
            <a:endParaRPr lang="en-US" sz="1326" b="1" dirty="0">
              <a:latin typeface="Calibri" panose="020F0502020204030204" pitchFamily="34" charset="0"/>
              <a:cs typeface="Calibri" panose="020F0502020204030204" pitchFamily="34" charset="0"/>
            </a:endParaRPr>
          </a:p>
          <a:p>
            <a:pPr algn="just"/>
            <a:endParaRPr lang="en-US" sz="1326" b="1" dirty="0">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99BA0377-F34F-E51D-A289-960417222567}"/>
              </a:ext>
            </a:extLst>
          </p:cNvPr>
          <p:cNvSpPr txBox="1"/>
          <p:nvPr/>
        </p:nvSpPr>
        <p:spPr>
          <a:xfrm>
            <a:off x="26218280" y="23104796"/>
            <a:ext cx="5727032" cy="1591650"/>
          </a:xfrm>
          <a:prstGeom prst="rect">
            <a:avLst/>
          </a:prstGeom>
          <a:noFill/>
        </p:spPr>
        <p:txBody>
          <a:bodyPr wrap="square" rtlCol="0">
            <a:noAutofit/>
          </a:bodyPr>
          <a:lstStyle/>
          <a:p>
            <a:r>
              <a:rPr lang="en-US" sz="1326" b="1" dirty="0">
                <a:latin typeface="Calibri" panose="020F0502020204030204" pitchFamily="34" charset="0"/>
                <a:cs typeface="Calibri" panose="020F0502020204030204" pitchFamily="34" charset="0"/>
              </a:rPr>
              <a:t>Figure 3. </a:t>
            </a:r>
            <a:r>
              <a:rPr lang="en-US" sz="1326" dirty="0">
                <a:latin typeface="Calibri" panose="020F0502020204030204" pitchFamily="34" charset="0"/>
                <a:cs typeface="Calibri" panose="020F0502020204030204" pitchFamily="34" charset="0"/>
              </a:rPr>
              <a:t>Several signal waveform examples. (a) &amp; (b) Signal waveforms of small earthquakes. (c) Signal waveforms of moderate-size earthquake. (d) Signal waveforms of the large earthquake (the M5.4 Coalson earthquake). The red and blue vertical lines denote P- and S-wave arrivals, respectively. The waveform ID is indicated in the title of each figure. The plotting script of an arbitrary signal waveform is provided in the online GitHub repository (https://</a:t>
            </a:r>
            <a:r>
              <a:rPr lang="en-US" sz="1326" dirty="0" err="1">
                <a:latin typeface="Calibri" panose="020F0502020204030204" pitchFamily="34" charset="0"/>
                <a:cs typeface="Calibri" panose="020F0502020204030204" pitchFamily="34" charset="0"/>
              </a:rPr>
              <a:t>github.com</a:t>
            </a:r>
            <a:r>
              <a:rPr lang="en-US" sz="1326" dirty="0">
                <a:latin typeface="Calibri" panose="020F0502020204030204" pitchFamily="34" charset="0"/>
                <a:cs typeface="Calibri" panose="020F0502020204030204" pitchFamily="34" charset="0"/>
              </a:rPr>
              <a:t>/chenyk1990/</a:t>
            </a:r>
            <a:r>
              <a:rPr lang="en-US" sz="1326" dirty="0" err="1">
                <a:latin typeface="Calibri" panose="020F0502020204030204" pitchFamily="34" charset="0"/>
                <a:cs typeface="Calibri" panose="020F0502020204030204" pitchFamily="34" charset="0"/>
              </a:rPr>
              <a:t>txed</a:t>
            </a:r>
            <a:r>
              <a:rPr lang="en-US" sz="1326" dirty="0">
                <a:latin typeface="Calibri" panose="020F0502020204030204" pitchFamily="34" charset="0"/>
                <a:cs typeface="Calibri" panose="020F0502020204030204" pitchFamily="34" charset="0"/>
              </a:rPr>
              <a:t>). </a:t>
            </a:r>
            <a:endParaRPr lang="en-US" sz="1326" b="1" dirty="0">
              <a:latin typeface="Calibri" panose="020F0502020204030204" pitchFamily="34" charset="0"/>
              <a:cs typeface="Calibri" panose="020F0502020204030204" pitchFamily="34" charset="0"/>
            </a:endParaRPr>
          </a:p>
          <a:p>
            <a:pPr algn="just"/>
            <a:endParaRPr lang="en-US" sz="1326" b="1" dirty="0">
              <a:latin typeface="Calibri" panose="020F0502020204030204" pitchFamily="34" charset="0"/>
              <a:cs typeface="Calibri" panose="020F0502020204030204" pitchFamily="34" charset="0"/>
            </a:endParaRPr>
          </a:p>
        </p:txBody>
      </p:sp>
      <p:pic>
        <p:nvPicPr>
          <p:cNvPr id="50" name="Picture 49">
            <a:extLst>
              <a:ext uri="{FF2B5EF4-FFF2-40B4-BE49-F238E27FC236}">
                <a16:creationId xmlns:a16="http://schemas.microsoft.com/office/drawing/2014/main" id="{19A72555-0F69-E386-E2D6-9EA8886F5122}"/>
              </a:ext>
            </a:extLst>
          </p:cNvPr>
          <p:cNvPicPr>
            <a:picLocks noChangeAspect="1"/>
          </p:cNvPicPr>
          <p:nvPr/>
        </p:nvPicPr>
        <p:blipFill rotWithShape="1">
          <a:blip r:embed="rId15"/>
          <a:srcRect l="6718" t="8065" r="4777" b="4761"/>
          <a:stretch/>
        </p:blipFill>
        <p:spPr>
          <a:xfrm>
            <a:off x="5421390" y="18497922"/>
            <a:ext cx="6643932" cy="5235218"/>
          </a:xfrm>
          <a:prstGeom prst="rect">
            <a:avLst/>
          </a:prstGeom>
        </p:spPr>
      </p:pic>
      <p:sp>
        <p:nvSpPr>
          <p:cNvPr id="55" name="TextBox 54">
            <a:extLst>
              <a:ext uri="{FF2B5EF4-FFF2-40B4-BE49-F238E27FC236}">
                <a16:creationId xmlns:a16="http://schemas.microsoft.com/office/drawing/2014/main" id="{134BA8DB-0BD4-7860-0917-C0FED2619E9D}"/>
              </a:ext>
            </a:extLst>
          </p:cNvPr>
          <p:cNvSpPr txBox="1"/>
          <p:nvPr/>
        </p:nvSpPr>
        <p:spPr>
          <a:xfrm>
            <a:off x="645449" y="24107228"/>
            <a:ext cx="5314154" cy="665735"/>
          </a:xfrm>
          <a:prstGeom prst="rect">
            <a:avLst/>
          </a:prstGeom>
          <a:noFill/>
        </p:spPr>
        <p:txBody>
          <a:bodyPr wrap="square" rtlCol="0">
            <a:noAutofit/>
          </a:bodyPr>
          <a:lstStyle/>
          <a:p>
            <a:r>
              <a:rPr lang="en-US" sz="1326" b="1" dirty="0">
                <a:latin typeface="Calibri" panose="020F0502020204030204" pitchFamily="34" charset="0"/>
                <a:cs typeface="Calibri" panose="020F0502020204030204" pitchFamily="34" charset="0"/>
              </a:rPr>
              <a:t>Figure 1. </a:t>
            </a:r>
            <a:r>
              <a:rPr lang="en-US" sz="1326" dirty="0" err="1">
                <a:latin typeface="Calibri" panose="020F0502020204030204" pitchFamily="34" charset="0"/>
                <a:cs typeface="Calibri" panose="020F0502020204030204" pitchFamily="34" charset="0"/>
              </a:rPr>
              <a:t>TexNet</a:t>
            </a:r>
            <a:r>
              <a:rPr lang="en-US" sz="1326" dirty="0">
                <a:latin typeface="Calibri" panose="020F0502020204030204" pitchFamily="34" charset="0"/>
                <a:cs typeface="Calibri" panose="020F0502020204030204" pitchFamily="34" charset="0"/>
              </a:rPr>
              <a:t> station and event distribution on the map. There are 21,767 earthquake events and 321 stations included in the current version of TXED. </a:t>
            </a:r>
            <a:endParaRPr lang="en-US" sz="2652" dirty="0">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CBD3972A-94B7-FF10-3760-7C79D0639EDA}"/>
              </a:ext>
            </a:extLst>
          </p:cNvPr>
          <p:cNvSpPr txBox="1"/>
          <p:nvPr/>
        </p:nvSpPr>
        <p:spPr>
          <a:xfrm>
            <a:off x="6052542" y="23900621"/>
            <a:ext cx="6012780" cy="752612"/>
          </a:xfrm>
          <a:prstGeom prst="rect">
            <a:avLst/>
          </a:prstGeom>
          <a:noFill/>
        </p:spPr>
        <p:txBody>
          <a:bodyPr wrap="square" rtlCol="0">
            <a:noAutofit/>
          </a:bodyPr>
          <a:lstStyle/>
          <a:p>
            <a:r>
              <a:rPr lang="en-US" sz="1326" b="1" dirty="0">
                <a:latin typeface="Calibri" panose="020F0502020204030204" pitchFamily="34" charset="0"/>
                <a:cs typeface="Calibri" panose="020F0502020204030204" pitchFamily="34" charset="0"/>
              </a:rPr>
              <a:t>Figure 2. </a:t>
            </a:r>
            <a:r>
              <a:rPr lang="en-US" sz="1326" dirty="0">
                <a:latin typeface="Calibri" panose="020F0502020204030204" pitchFamily="34" charset="0"/>
                <a:cs typeface="Calibri" panose="020F0502020204030204" pitchFamily="34" charset="0"/>
              </a:rPr>
              <a:t>Distribution of signal waveforms. (a) Magnitude distribution. (b) Depth distribution. (c) SNR distribution. (d) Event origin time distribution. The maximal and minimal values of each scenario are indicated in each panel. </a:t>
            </a:r>
            <a:endParaRPr lang="en-US" sz="2652" dirty="0">
              <a:latin typeface="Calibri" panose="020F0502020204030204" pitchFamily="34" charset="0"/>
              <a:cs typeface="Calibri" panose="020F0502020204030204" pitchFamily="34" charset="0"/>
            </a:endParaRPr>
          </a:p>
        </p:txBody>
      </p:sp>
      <p:sp>
        <p:nvSpPr>
          <p:cNvPr id="57" name="TextBox 56">
            <a:extLst>
              <a:ext uri="{FF2B5EF4-FFF2-40B4-BE49-F238E27FC236}">
                <a16:creationId xmlns:a16="http://schemas.microsoft.com/office/drawing/2014/main" id="{FBB3AE2F-446A-D517-D988-DA0B3F284306}"/>
              </a:ext>
            </a:extLst>
          </p:cNvPr>
          <p:cNvSpPr txBox="1"/>
          <p:nvPr/>
        </p:nvSpPr>
        <p:spPr>
          <a:xfrm>
            <a:off x="26008623" y="16074437"/>
            <a:ext cx="11616319" cy="704680"/>
          </a:xfrm>
          <a:prstGeom prst="rect">
            <a:avLst/>
          </a:prstGeom>
          <a:solidFill>
            <a:srgbClr val="0070C0"/>
          </a:solidFill>
        </p:spPr>
        <p:txBody>
          <a:bodyPr wrap="square" rtlCol="0" anchor="ctr" anchorCtr="1">
            <a:spAutoFit/>
          </a:bodyPr>
          <a:lstStyle/>
          <a:p>
            <a:pPr algn="ctr"/>
            <a:r>
              <a:rPr lang="en-US" sz="3979" b="1" dirty="0">
                <a:solidFill>
                  <a:schemeClr val="bg1"/>
                </a:solidFill>
              </a:rPr>
              <a:t>Sample Signal and Noise Waveforms</a:t>
            </a:r>
          </a:p>
        </p:txBody>
      </p:sp>
      <p:sp>
        <p:nvSpPr>
          <p:cNvPr id="8" name="Rectangle 7">
            <a:extLst>
              <a:ext uri="{FF2B5EF4-FFF2-40B4-BE49-F238E27FC236}">
                <a16:creationId xmlns:a16="http://schemas.microsoft.com/office/drawing/2014/main" id="{862BA3FD-1AB8-2EA3-0391-B7617D1497CA}"/>
              </a:ext>
            </a:extLst>
          </p:cNvPr>
          <p:cNvSpPr/>
          <p:nvPr/>
        </p:nvSpPr>
        <p:spPr>
          <a:xfrm>
            <a:off x="12666202" y="4317319"/>
            <a:ext cx="12344400" cy="21031200"/>
          </a:xfrm>
          <a:prstGeom prst="rect">
            <a:avLst/>
          </a:prstGeom>
          <a:noFill/>
          <a:ln w="5715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0"/>
          </a:p>
        </p:txBody>
      </p:sp>
      <p:sp>
        <p:nvSpPr>
          <p:cNvPr id="12" name="TextBox 11">
            <a:extLst>
              <a:ext uri="{FF2B5EF4-FFF2-40B4-BE49-F238E27FC236}">
                <a16:creationId xmlns:a16="http://schemas.microsoft.com/office/drawing/2014/main" id="{D3B2D911-E509-8CB9-1730-132EC3A858E0}"/>
              </a:ext>
            </a:extLst>
          </p:cNvPr>
          <p:cNvSpPr txBox="1"/>
          <p:nvPr/>
        </p:nvSpPr>
        <p:spPr>
          <a:xfrm>
            <a:off x="13169118" y="4451888"/>
            <a:ext cx="11610162" cy="704680"/>
          </a:xfrm>
          <a:prstGeom prst="rect">
            <a:avLst/>
          </a:prstGeom>
          <a:solidFill>
            <a:srgbClr val="0070C0"/>
          </a:solidFill>
        </p:spPr>
        <p:txBody>
          <a:bodyPr wrap="square" rtlCol="0" anchor="ctr" anchorCtr="1">
            <a:spAutoFit/>
          </a:bodyPr>
          <a:lstStyle/>
          <a:p>
            <a:pPr algn="ctr"/>
            <a:r>
              <a:rPr lang="en-US" sz="3979" b="1" dirty="0">
                <a:solidFill>
                  <a:schemeClr val="bg1"/>
                </a:solidFill>
              </a:rPr>
              <a:t>Method</a:t>
            </a:r>
          </a:p>
        </p:txBody>
      </p:sp>
    </p:spTree>
    <p:extLst>
      <p:ext uri="{BB962C8B-B14F-4D97-AF65-F5344CB8AC3E}">
        <p14:creationId xmlns:p14="http://schemas.microsoft.com/office/powerpoint/2010/main" val="752650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14419</TotalTime>
  <Words>1256</Words>
  <Application>Microsoft Macintosh PowerPoint</Application>
  <PresentationFormat>Custom</PresentationFormat>
  <Paragraphs>35</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Gremillion</dc:creator>
  <cp:lastModifiedBy>Chen, Yangkang</cp:lastModifiedBy>
  <cp:revision>261</cp:revision>
  <cp:lastPrinted>2018-02-02T19:24:27Z</cp:lastPrinted>
  <dcterms:created xsi:type="dcterms:W3CDTF">2018-01-28T19:52:59Z</dcterms:created>
  <dcterms:modified xsi:type="dcterms:W3CDTF">2024-08-08T22:06:31Z</dcterms:modified>
</cp:coreProperties>
</file>